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2"/>
  </p:notesMasterIdLst>
  <p:handoutMasterIdLst>
    <p:handoutMasterId r:id="rId43"/>
  </p:handoutMasterIdLst>
  <p:sldIdLst>
    <p:sldId id="739" r:id="rId2"/>
    <p:sldId id="741" r:id="rId3"/>
    <p:sldId id="270" r:id="rId4"/>
    <p:sldId id="863" r:id="rId5"/>
    <p:sldId id="875" r:id="rId6"/>
    <p:sldId id="876" r:id="rId7"/>
    <p:sldId id="871" r:id="rId8"/>
    <p:sldId id="899" r:id="rId9"/>
    <p:sldId id="897" r:id="rId10"/>
    <p:sldId id="898" r:id="rId11"/>
    <p:sldId id="878" r:id="rId12"/>
    <p:sldId id="900" r:id="rId13"/>
    <p:sldId id="879" r:id="rId14"/>
    <p:sldId id="902" r:id="rId15"/>
    <p:sldId id="903" r:id="rId16"/>
    <p:sldId id="904" r:id="rId17"/>
    <p:sldId id="905" r:id="rId18"/>
    <p:sldId id="906" r:id="rId19"/>
    <p:sldId id="889" r:id="rId20"/>
    <p:sldId id="896" r:id="rId21"/>
    <p:sldId id="890" r:id="rId22"/>
    <p:sldId id="891" r:id="rId23"/>
    <p:sldId id="880" r:id="rId24"/>
    <p:sldId id="895" r:id="rId25"/>
    <p:sldId id="881" r:id="rId26"/>
    <p:sldId id="882" r:id="rId27"/>
    <p:sldId id="883" r:id="rId28"/>
    <p:sldId id="892" r:id="rId29"/>
    <p:sldId id="893" r:id="rId30"/>
    <p:sldId id="901" r:id="rId31"/>
    <p:sldId id="894" r:id="rId32"/>
    <p:sldId id="884" r:id="rId33"/>
    <p:sldId id="885" r:id="rId34"/>
    <p:sldId id="886" r:id="rId35"/>
    <p:sldId id="887" r:id="rId36"/>
    <p:sldId id="888" r:id="rId37"/>
    <p:sldId id="870" r:id="rId38"/>
    <p:sldId id="873" r:id="rId39"/>
    <p:sldId id="874" r:id="rId40"/>
    <p:sldId id="877" r:id="rId41"/>
  </p:sldIdLst>
  <p:sldSz cx="9144000" cy="5143500" type="screen16x9"/>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26">
          <p15:clr>
            <a:srgbClr val="A4A3A4"/>
          </p15:clr>
        </p15:guide>
        <p15:guide id="2" orient="horz" pos="2187">
          <p15:clr>
            <a:srgbClr val="A4A3A4"/>
          </p15:clr>
        </p15:guide>
        <p15:guide id="3" pos="5035">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FF2F92"/>
    <a:srgbClr val="63B6D1"/>
    <a:srgbClr val="003478"/>
    <a:srgbClr val="489337"/>
    <a:srgbClr val="00043D"/>
    <a:srgbClr val="96004F"/>
    <a:srgbClr val="B5CE2F"/>
    <a:srgbClr val="F6861F"/>
    <a:srgbClr val="E3E9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15" autoAdjust="0"/>
    <p:restoredTop sz="96327" autoAdjust="0"/>
  </p:normalViewPr>
  <p:slideViewPr>
    <p:cSldViewPr snapToGrid="0" showGuides="1">
      <p:cViewPr varScale="1">
        <p:scale>
          <a:sx n="80" d="100"/>
          <a:sy n="80" d="100"/>
        </p:scale>
        <p:origin x="40" y="52"/>
      </p:cViewPr>
      <p:guideLst>
        <p:guide orient="horz" pos="3026"/>
        <p:guide orient="horz" pos="2187"/>
        <p:guide pos="5035"/>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7896"/>
    </p:cViewPr>
  </p:sorterViewPr>
  <p:notesViewPr>
    <p:cSldViewPr snapToGrid="0">
      <p:cViewPr varScale="1">
        <p:scale>
          <a:sx n="85" d="100"/>
          <a:sy n="85" d="100"/>
        </p:scale>
        <p:origin x="3804"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3EDFC28-C943-424B-A357-4E632BF1475A}" type="datetimeFigureOut">
              <a:rPr lang="en-US" smtClean="0"/>
              <a:t>8/14/2020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C235B35-3DED-4B8A-9D8B-995A940E8A97}" type="slidenum">
              <a:rPr lang="en-US" smtClean="0"/>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D15947-BCF0-094D-878C-3EFC6D6E0CA4}" type="datetimeFigureOut">
              <a:rPr lang="en-US" smtClean="0"/>
              <a:t>8/14/2020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0CF013-A536-E64D-B719-61DA369D9608}"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5"/>
          </p:nvPr>
        </p:nvSpPr>
        <p:spPr/>
        <p:txBody>
          <a:bodyPr/>
          <a:lstStyle/>
          <a:p>
            <a:fld id="{EE0CF013-A536-E64D-B719-61DA369D9608}" type="slidenum">
              <a:rPr lang="en-US" smtClean="0"/>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整个网络的输出应该是将编码后的输入序列映射在实体关系空间中的向量，同样地，网络也会学习出对应每一类实体关系的向量。基于这两个向量，文章提出了一种距离函数</a:t>
            </a:r>
            <a:r>
              <a:rPr lang="en-US" altLang="zh-CN" dirty="0"/>
              <a:t>.</a:t>
            </a:r>
          </a:p>
          <a:p>
            <a:r>
              <a:rPr lang="en-US" altLang="zh-CN" dirty="0" err="1"/>
              <a:t>其中δθ</a:t>
            </a:r>
            <a:r>
              <a:rPr lang="en-US" altLang="zh-CN" dirty="0"/>
              <a:t>(</a:t>
            </a:r>
            <a:r>
              <a:rPr lang="en-US" altLang="zh-CN" dirty="0" err="1"/>
              <a:t>S,y</a:t>
            </a:r>
            <a:r>
              <a:rPr lang="en-US" altLang="zh-CN" dirty="0"/>
              <a:t>)</a:t>
            </a:r>
            <a:r>
              <a:rPr lang="en-US" altLang="zh-CN" dirty="0" err="1"/>
              <a:t>表示预测的输出与ground</a:t>
            </a:r>
            <a:r>
              <a:rPr lang="en-US" altLang="zh-CN" dirty="0"/>
              <a:t> </a:t>
            </a:r>
            <a:r>
              <a:rPr lang="en-US" altLang="zh-CN" dirty="0" err="1"/>
              <a:t>truth之间的距离，δθ</a:t>
            </a:r>
            <a:r>
              <a:rPr lang="en-US" altLang="zh-CN" dirty="0"/>
              <a:t>(</a:t>
            </a:r>
            <a:r>
              <a:rPr lang="en-US" altLang="zh-CN" dirty="0" err="1"/>
              <a:t>S,y</a:t>
            </a:r>
            <a:r>
              <a:rPr lang="en-US" altLang="zh-CN" dirty="0"/>
              <a:t>^−)</a:t>
            </a:r>
            <a:r>
              <a:rPr lang="en-US" altLang="zh-CN" dirty="0" err="1"/>
              <a:t>表示预测的输出与所有错误类别中得分最高的那个类别的距离。最后一项为正则项</a:t>
            </a:r>
            <a:r>
              <a:rPr lang="en-US" altLang="zh-CN" dirty="0"/>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对于在训练集中未出现的，或者使用比喻性用法时，出错可能性比较大；</a:t>
            </a:r>
          </a:p>
          <a:p>
            <a:r>
              <a:rPr lang="zh-CN" altLang="en-US" dirty="0"/>
              <a:t>对于一些上下文没有明显帮助的隐式关系，也较为容易出错，而更加丰富的词嵌入可能会对这种情况有帮助。</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一个端到端的关系抽取模型，来实现命名实体与关系的联合信息抽取。</a:t>
            </a:r>
            <a:endParaRPr lang="zh-CN" altLang="en-US" dirty="0"/>
          </a:p>
        </p:txBody>
      </p:sp>
      <p:sp>
        <p:nvSpPr>
          <p:cNvPr id="4" name="Slide Number Placeholder 3"/>
          <p:cNvSpPr>
            <a:spLocks noGrp="1"/>
          </p:cNvSpPr>
          <p:nvPr>
            <p:ph type="sldNum" sz="quarter" idx="5"/>
          </p:nvPr>
        </p:nvSpPr>
        <p:spPr/>
        <p:txBody>
          <a:bodyPr/>
          <a:lstStyle/>
          <a:p>
            <a:fld id="{EE0CF013-A536-E64D-B719-61DA369D9608}" type="slidenum">
              <a:rPr lang="en-US" smtClean="0"/>
              <a:t>27</a:t>
            </a:fld>
            <a:endParaRPr lang="en-US"/>
          </a:p>
        </p:txBody>
      </p:sp>
    </p:spTree>
    <p:extLst>
      <p:ext uri="{BB962C8B-B14F-4D97-AF65-F5344CB8AC3E}">
        <p14:creationId xmlns:p14="http://schemas.microsoft.com/office/powerpoint/2010/main" val="610076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第一阶段应用</a:t>
            </a:r>
            <a:r>
              <a:rPr lang="en-US" altLang="zh-CN" dirty="0" err="1"/>
              <a:t>BiLstm</a:t>
            </a:r>
            <a:r>
              <a:rPr lang="zh-CN" altLang="en-US" dirty="0"/>
              <a:t>于</a:t>
            </a:r>
            <a:r>
              <a:rPr lang="en-US" altLang="zh-CN" dirty="0"/>
              <a:t>GCN</a:t>
            </a:r>
            <a:r>
              <a:rPr lang="zh-CN" altLang="en-US" dirty="0"/>
              <a:t>抽取序列性、区域性的词特征，输出对每个词预测三元组类别与实体类别。第二阶段对每个关系建立完整关系图</a:t>
            </a:r>
          </a:p>
        </p:txBody>
      </p:sp>
      <p:sp>
        <p:nvSpPr>
          <p:cNvPr id="4" name="Slide Number Placeholder 3"/>
          <p:cNvSpPr>
            <a:spLocks noGrp="1"/>
          </p:cNvSpPr>
          <p:nvPr>
            <p:ph type="sldNum" sz="quarter" idx="5"/>
          </p:nvPr>
        </p:nvSpPr>
        <p:spPr/>
        <p:txBody>
          <a:bodyPr/>
          <a:lstStyle/>
          <a:p>
            <a:fld id="{EE0CF013-A536-E64D-B719-61DA369D9608}" type="slidenum">
              <a:rPr lang="en-US" smtClean="0"/>
              <a:t>32</a:t>
            </a:fld>
            <a:endParaRPr lang="en-US"/>
          </a:p>
        </p:txBody>
      </p:sp>
    </p:spTree>
    <p:extLst>
      <p:ext uri="{BB962C8B-B14F-4D97-AF65-F5344CB8AC3E}">
        <p14:creationId xmlns:p14="http://schemas.microsoft.com/office/powerpoint/2010/main" val="2812490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用知识图谱中已有的三元组实例启发式地标注训练语料。远程监督思想的假设是，每个同时包含两个实体的句子，都表述了这两个实体在知识库中的对应关系。将知识图谱三元组中每个实体对看做待分类样例，将知识图谱中实体对关系看做分类标签。对于任何新的实体对，根据所出现该实体对的句子中抽取的特征，我们就可以利用该信息抽取系统自动判断其关系。远程监督能够根据知识图谱自动构建大规模标注语料库，因此取得了瞩目的信息抽取效果。</a:t>
            </a:r>
            <a:endParaRPr lang="zh-CN" altLang="en-US" dirty="0"/>
          </a:p>
        </p:txBody>
      </p:sp>
      <p:sp>
        <p:nvSpPr>
          <p:cNvPr id="4" name="Slide Number Placeholder 3"/>
          <p:cNvSpPr>
            <a:spLocks noGrp="1"/>
          </p:cNvSpPr>
          <p:nvPr>
            <p:ph type="sldNum" sz="quarter" idx="5"/>
          </p:nvPr>
        </p:nvSpPr>
        <p:spPr/>
        <p:txBody>
          <a:bodyPr/>
          <a:lstStyle/>
          <a:p>
            <a:fld id="{EE0CF013-A536-E64D-B719-61DA369D9608}" type="slidenum">
              <a:rPr lang="en-US" smtClean="0"/>
              <a:t>34</a:t>
            </a:fld>
            <a:endParaRPr lang="en-US"/>
          </a:p>
        </p:txBody>
      </p:sp>
    </p:spTree>
    <p:extLst>
      <p:ext uri="{BB962C8B-B14F-4D97-AF65-F5344CB8AC3E}">
        <p14:creationId xmlns:p14="http://schemas.microsoft.com/office/powerpoint/2010/main" val="27572515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CF013-A536-E64D-B719-61DA369D9608}" type="slidenum">
              <a:rPr lang="en-US" smtClean="0"/>
              <a:t>37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baseline="0" dirty="0">
              <a:latin typeface="+mn-lt"/>
            </a:endParaRPr>
          </a:p>
        </p:txBody>
      </p:sp>
      <p:sp>
        <p:nvSpPr>
          <p:cNvPr id="4" name="Slide Number Placeholder 3"/>
          <p:cNvSpPr>
            <a:spLocks noGrp="1"/>
          </p:cNvSpPr>
          <p:nvPr>
            <p:ph type="sldNum" sz="quarter" idx="5"/>
          </p:nvPr>
        </p:nvSpPr>
        <p:spPr/>
        <p:txBody>
          <a:bodyPr/>
          <a:lstStyle/>
          <a:p>
            <a:fld id="{EE0CF013-A536-E64D-B719-61DA369D9608}" type="slidenum">
              <a:rPr lang="en-US" smtClean="0"/>
              <a:t>40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E3725FA-C6D4-4D2F-834B-236FE935B47B}"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t>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CF013-A536-E64D-B719-61DA369D9608}" type="slidenum">
              <a:rPr lang="en-US" smtClean="0"/>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CN"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E3725FA-C6D4-4D2F-834B-236FE935B47B}"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t>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CN"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E3725FA-C6D4-4D2F-834B-236FE935B47B}"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t>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CF013-A536-E64D-B719-61DA369D9608}" type="slidenum">
              <a:rPr lang="en-US" smtClean="0"/>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基于转移的语义依存图，</a:t>
            </a:r>
            <a:r>
              <a:rPr lang="zh-CN" altLang="en-US" sz="1200" b="0" i="0" kern="1200" dirty="0">
                <a:solidFill>
                  <a:schemeClr val="tx1"/>
                </a:solidFill>
                <a:effectLst/>
                <a:latin typeface="+mn-lt"/>
                <a:ea typeface="+mn-ea"/>
                <a:cs typeface="+mn-cs"/>
              </a:rPr>
              <a:t>将句子的解码过程建模为一个有限自动机问题。目标是训练一个分类器。这个分类器对给定转移状态预测下一步要执行的转移动作。</a:t>
            </a:r>
            <a:endParaRPr lang="zh-CN" altLang="en-US" dirty="0"/>
          </a:p>
        </p:txBody>
      </p:sp>
      <p:sp>
        <p:nvSpPr>
          <p:cNvPr id="4" name="Slide Number Placeholder 3"/>
          <p:cNvSpPr>
            <a:spLocks noGrp="1"/>
          </p:cNvSpPr>
          <p:nvPr>
            <p:ph type="sldNum" sz="quarter" idx="5"/>
          </p:nvPr>
        </p:nvSpPr>
        <p:spPr/>
        <p:txBody>
          <a:bodyPr/>
          <a:lstStyle/>
          <a:p>
            <a:fld id="{EE0CF013-A536-E64D-B719-61DA369D9608}" type="slidenum">
              <a:rPr lang="en-US" smtClean="0"/>
              <a:t>7</a:t>
            </a:fld>
            <a:endParaRPr lang="en-US"/>
          </a:p>
        </p:txBody>
      </p:sp>
    </p:spTree>
    <p:extLst>
      <p:ext uri="{BB962C8B-B14F-4D97-AF65-F5344CB8AC3E}">
        <p14:creationId xmlns:p14="http://schemas.microsoft.com/office/powerpoint/2010/main" val="1663315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NLF</a:t>
            </a:r>
            <a:r>
              <a:rPr lang="zh-CN" altLang="en-US" dirty="0"/>
              <a:t>：有多父系节点的弧标签的</a:t>
            </a:r>
            <a:r>
              <a:rPr lang="en-US" altLang="zh-CN" dirty="0"/>
              <a:t>F1</a:t>
            </a:r>
            <a:r>
              <a:rPr lang="zh-CN" altLang="en-US" dirty="0"/>
              <a:t>值</a:t>
            </a:r>
          </a:p>
        </p:txBody>
      </p:sp>
      <p:sp>
        <p:nvSpPr>
          <p:cNvPr id="4" name="Slide Number Placeholder 3"/>
          <p:cNvSpPr>
            <a:spLocks noGrp="1"/>
          </p:cNvSpPr>
          <p:nvPr>
            <p:ph type="sldNum" sz="quarter" idx="5"/>
          </p:nvPr>
        </p:nvSpPr>
        <p:spPr/>
        <p:txBody>
          <a:bodyPr/>
          <a:lstStyle/>
          <a:p>
            <a:fld id="{EE0CF013-A536-E64D-B719-61DA369D9608}" type="slidenum">
              <a:rPr lang="en-US" smtClean="0"/>
              <a:t>11</a:t>
            </a:fld>
            <a:endParaRPr lang="en-US"/>
          </a:p>
        </p:txBody>
      </p:sp>
    </p:spTree>
    <p:extLst>
      <p:ext uri="{BB962C8B-B14F-4D97-AF65-F5344CB8AC3E}">
        <p14:creationId xmlns:p14="http://schemas.microsoft.com/office/powerpoint/2010/main" val="3149215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将attention机制应用在输入序列中，用于学习输入语句中各部分对两个实体的注意力；</a:t>
            </a:r>
          </a:p>
          <a:p>
            <a:r>
              <a:rPr lang="zh-CN" altLang="en-US" dirty="0"/>
              <a:t>将attention机制应用在池化层上，用于学习目标类别的注意力；</a:t>
            </a:r>
          </a:p>
          <a:p>
            <a:r>
              <a:rPr lang="zh-CN" altLang="en-US" dirty="0"/>
              <a:t>改进了目标函数，使其在关系提取上表现得更好。</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01_Title slide - Blue">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screen"/>
          <a:srcRect t="123" r="9750"/>
          <a:stretch>
            <a:fillRect/>
          </a:stretch>
        </p:blipFill>
        <p:spPr>
          <a:xfrm>
            <a:off x="-1" y="0"/>
            <a:ext cx="9144001" cy="5143718"/>
          </a:xfrm>
          <a:prstGeom prst="rect">
            <a:avLst/>
          </a:prstGeom>
        </p:spPr>
      </p:pic>
      <p:pic>
        <p:nvPicPr>
          <p:cNvPr id="9" name="Picture 8"/>
          <p:cNvPicPr>
            <a:picLocks noChangeAspect="1"/>
          </p:cNvPicPr>
          <p:nvPr/>
        </p:nvPicPr>
        <p:blipFill>
          <a:blip r:embed="rId3" cstate="screen"/>
          <a:stretch>
            <a:fillRect/>
          </a:stretch>
        </p:blipFill>
        <p:spPr>
          <a:xfrm>
            <a:off x="0" y="0"/>
            <a:ext cx="9136558" cy="5142168"/>
          </a:xfrm>
          <a:prstGeom prst="rect">
            <a:avLst/>
          </a:prstGeom>
        </p:spPr>
      </p:pic>
      <p:sp>
        <p:nvSpPr>
          <p:cNvPr id="14" name="Text Placeholder 3"/>
          <p:cNvSpPr>
            <a:spLocks noGrp="1"/>
          </p:cNvSpPr>
          <p:nvPr>
            <p:ph type="body" sz="quarter" idx="11" hasCustomPrompt="1"/>
          </p:nvPr>
        </p:nvSpPr>
        <p:spPr bwMode="white">
          <a:xfrm>
            <a:off x="835442" y="3324194"/>
            <a:ext cx="4320000" cy="189000"/>
          </a:xfrm>
          <a:prstGeom prst="rect">
            <a:avLst/>
          </a:prstGeom>
        </p:spPr>
        <p:txBody>
          <a:bodyPr lIns="0" tIns="0" rIns="0" bIns="0"/>
          <a:lstStyle>
            <a:lvl1pPr marL="0" indent="0">
              <a:spcBef>
                <a:spcPts val="0"/>
              </a:spcBef>
              <a:buFontTx/>
              <a:buNone/>
              <a:defRPr sz="1300" b="1">
                <a:solidFill>
                  <a:schemeClr val="bg1"/>
                </a:solidFill>
              </a:defRPr>
            </a:lvl1pPr>
          </a:lstStyle>
          <a:p>
            <a:pPr lvl="0"/>
            <a:r>
              <a:rPr lang="en-US" noProof="0" dirty="0"/>
              <a:t>_Author</a:t>
            </a:r>
          </a:p>
        </p:txBody>
      </p:sp>
      <p:sp>
        <p:nvSpPr>
          <p:cNvPr id="17" name="Text Placeholder 3"/>
          <p:cNvSpPr>
            <a:spLocks noGrp="1"/>
          </p:cNvSpPr>
          <p:nvPr>
            <p:ph type="body" sz="quarter" idx="12" hasCustomPrompt="1"/>
          </p:nvPr>
        </p:nvSpPr>
        <p:spPr bwMode="white">
          <a:xfrm>
            <a:off x="835442" y="3526694"/>
            <a:ext cx="4320000" cy="189000"/>
          </a:xfrm>
          <a:prstGeom prst="rect">
            <a:avLst/>
          </a:prstGeom>
        </p:spPr>
        <p:txBody>
          <a:bodyPr lIns="0" tIns="0" rIns="0" bIns="0"/>
          <a:lstStyle>
            <a:lvl1pPr marL="0" indent="0">
              <a:spcBef>
                <a:spcPts val="0"/>
              </a:spcBef>
              <a:buFontTx/>
              <a:buNone/>
              <a:defRPr sz="1200" b="0">
                <a:solidFill>
                  <a:schemeClr val="bg1"/>
                </a:solidFill>
              </a:defRPr>
            </a:lvl1pPr>
          </a:lstStyle>
          <a:p>
            <a:pPr lvl="0"/>
            <a:r>
              <a:rPr lang="en-US" noProof="0" dirty="0"/>
              <a:t>_Business</a:t>
            </a:r>
          </a:p>
        </p:txBody>
      </p:sp>
      <p:sp>
        <p:nvSpPr>
          <p:cNvPr id="18" name="Text Placeholder 3"/>
          <p:cNvSpPr>
            <a:spLocks noGrp="1"/>
          </p:cNvSpPr>
          <p:nvPr>
            <p:ph type="body" sz="quarter" idx="14" hasCustomPrompt="1"/>
          </p:nvPr>
        </p:nvSpPr>
        <p:spPr bwMode="white">
          <a:xfrm>
            <a:off x="835442" y="3735788"/>
            <a:ext cx="4320000" cy="189000"/>
          </a:xfrm>
          <a:prstGeom prst="rect">
            <a:avLst/>
          </a:prstGeom>
        </p:spPr>
        <p:txBody>
          <a:bodyPr lIns="0" tIns="0" rIns="0" bIns="0"/>
          <a:lstStyle>
            <a:lvl1pPr marL="0" indent="0">
              <a:spcBef>
                <a:spcPts val="0"/>
              </a:spcBef>
              <a:buFontTx/>
              <a:buNone/>
              <a:defRPr sz="1200" b="0">
                <a:solidFill>
                  <a:schemeClr val="bg1"/>
                </a:solidFill>
              </a:defRPr>
            </a:lvl1pPr>
          </a:lstStyle>
          <a:p>
            <a:pPr lvl="0"/>
            <a:r>
              <a:rPr lang="en-US" noProof="0" dirty="0"/>
              <a:t>_Date</a:t>
            </a:r>
          </a:p>
        </p:txBody>
      </p:sp>
      <p:sp>
        <p:nvSpPr>
          <p:cNvPr id="19" name="Text Placeholder 3"/>
          <p:cNvSpPr>
            <a:spLocks noGrp="1"/>
          </p:cNvSpPr>
          <p:nvPr>
            <p:ph type="body" sz="quarter" idx="10" hasCustomPrompt="1"/>
          </p:nvPr>
        </p:nvSpPr>
        <p:spPr bwMode="white">
          <a:xfrm>
            <a:off x="835200" y="1551600"/>
            <a:ext cx="6162676" cy="1205624"/>
          </a:xfrm>
          <a:prstGeom prst="rect">
            <a:avLst/>
          </a:prstGeom>
        </p:spPr>
        <p:txBody>
          <a:bodyPr lIns="0" tIns="0" rIns="0" bIns="0" anchor="b"/>
          <a:lstStyle>
            <a:lvl1pPr marL="0" indent="0" algn="l">
              <a:spcBef>
                <a:spcPts val="0"/>
              </a:spcBef>
              <a:buFontTx/>
              <a:buNone/>
              <a:defRPr sz="3600">
                <a:solidFill>
                  <a:schemeClr val="bg1"/>
                </a:solidFill>
              </a:defRPr>
            </a:lvl1pPr>
            <a:lvl2pPr>
              <a:defRPr sz="4800"/>
            </a:lvl2pPr>
            <a:lvl3pPr>
              <a:defRPr sz="4800"/>
            </a:lvl3pPr>
            <a:lvl4pPr>
              <a:defRPr sz="4800"/>
            </a:lvl4pPr>
            <a:lvl5pPr>
              <a:defRPr sz="4800"/>
            </a:lvl5pPr>
          </a:lstStyle>
          <a:p>
            <a:pPr lvl="0"/>
            <a:r>
              <a:rPr lang="en-US" noProof="0" dirty="0"/>
              <a:t>Click to add title</a:t>
            </a:r>
          </a:p>
        </p:txBody>
      </p:sp>
      <p:sp>
        <p:nvSpPr>
          <p:cNvPr id="11" name="Text Placeholder 3"/>
          <p:cNvSpPr>
            <a:spLocks noGrp="1"/>
          </p:cNvSpPr>
          <p:nvPr>
            <p:ph type="body" sz="quarter" idx="15" hasCustomPrompt="1"/>
          </p:nvPr>
        </p:nvSpPr>
        <p:spPr bwMode="white">
          <a:xfrm>
            <a:off x="846488" y="2773189"/>
            <a:ext cx="6162676" cy="353658"/>
          </a:xfrm>
          <a:prstGeom prst="rect">
            <a:avLst/>
          </a:prstGeom>
        </p:spPr>
        <p:txBody>
          <a:bodyPr lIns="0" tIns="0" rIns="0" bIns="0" anchor="t"/>
          <a:lstStyle>
            <a:lvl1pPr marL="0" indent="0" algn="l">
              <a:spcBef>
                <a:spcPts val="0"/>
              </a:spcBef>
              <a:buFontTx/>
              <a:buNone/>
              <a:defRPr sz="1600">
                <a:solidFill>
                  <a:schemeClr val="bg1"/>
                </a:solidFill>
              </a:defRPr>
            </a:lvl1pPr>
            <a:lvl2pPr>
              <a:defRPr sz="4800"/>
            </a:lvl2pPr>
            <a:lvl3pPr>
              <a:defRPr sz="4800"/>
            </a:lvl3pPr>
            <a:lvl4pPr>
              <a:defRPr sz="4800"/>
            </a:lvl4pPr>
            <a:lvl5pPr>
              <a:defRPr sz="4800"/>
            </a:lvl5pPr>
          </a:lstStyle>
          <a:p>
            <a:pPr lvl="0"/>
            <a:r>
              <a:rPr lang="en-US" noProof="0" dirty="0"/>
              <a:t>Click to add title</a:t>
            </a:r>
          </a:p>
        </p:txBody>
      </p:sp>
      <p:sp>
        <p:nvSpPr>
          <p:cNvPr id="10" name="Footer Placeholder 4"/>
          <p:cNvSpPr txBox="1"/>
          <p:nvPr/>
        </p:nvSpPr>
        <p:spPr>
          <a:xfrm>
            <a:off x="8079581" y="4719600"/>
            <a:ext cx="874478" cy="275297"/>
          </a:xfrm>
          <a:prstGeom prst="rect">
            <a:avLst/>
          </a:prstGeom>
        </p:spPr>
        <p:txBody>
          <a:bodyPr vert="horz" lIns="0" tIns="0" rIns="0" bIns="0" rtlCol="0" anchor="b"/>
          <a:lstStyle>
            <a:defPPr>
              <a:defRPr lang="de-DE"/>
            </a:defPPr>
            <a:lvl1pPr marL="0" algn="r" defTabSz="914400" rtl="0" eaLnBrk="1" latinLnBrk="0" hangingPunct="1">
              <a:defRPr sz="700" b="0" i="0" kern="1200">
                <a:solidFill>
                  <a:schemeClr val="tx1">
                    <a:lumMod val="85000"/>
                    <a:lumOff val="15000"/>
                  </a:schemeClr>
                </a:solidFill>
                <a:latin typeface="Calibri Light" panose="020F0302020204030204" charset="0"/>
                <a:ea typeface="+mn-ea"/>
                <a:cs typeface="Calibri Light" panose="020F030202020403020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a:lstStyle>
          <a:p>
            <a:pPr algn="r"/>
            <a:r>
              <a:rPr lang="en-US" sz="700" dirty="0">
                <a:solidFill>
                  <a:schemeClr val="bg1">
                    <a:lumMod val="65000"/>
                  </a:schemeClr>
                </a:solidFill>
              </a:rPr>
              <a:t>© Philips - Confidential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09_Champion innovation b">
    <p:bg>
      <p:bgPr>
        <a:solidFill>
          <a:schemeClr val="bg1">
            <a:lumMod val="85000"/>
          </a:schemeClr>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9144000" cy="5143500"/>
          </a:xfrm>
          <a:prstGeom prst="rect">
            <a:avLst/>
          </a:prstGeom>
        </p:spPr>
        <p:txBody>
          <a:bodyPr anchor="ctr"/>
          <a:lstStyle>
            <a:lvl1pPr marL="0" indent="0" algn="ctr">
              <a:buNone/>
              <a:defRPr/>
            </a:lvl1pPr>
          </a:lstStyle>
          <a:p>
            <a:r>
              <a:rPr lang="en-US"/>
              <a:t>Click icon to add picture</a:t>
            </a:r>
            <a:endParaRPr lang="en-US" dirty="0"/>
          </a:p>
        </p:txBody>
      </p:sp>
      <p:pic>
        <p:nvPicPr>
          <p:cNvPr id="4" name="Picture 3"/>
          <p:cNvPicPr>
            <a:picLocks noChangeAspect="1"/>
          </p:cNvPicPr>
          <p:nvPr/>
        </p:nvPicPr>
        <p:blipFill>
          <a:blip r:embed="rId2" cstate="screen"/>
          <a:stretch>
            <a:fillRect/>
          </a:stretch>
        </p:blipFill>
        <p:spPr>
          <a:xfrm>
            <a:off x="8278711" y="217487"/>
            <a:ext cx="360464" cy="460374"/>
          </a:xfrm>
          <a:prstGeom prst="rect">
            <a:avLst/>
          </a:prstGeom>
          <a:noFill/>
        </p:spPr>
      </p:pic>
      <p:sp>
        <p:nvSpPr>
          <p:cNvPr id="11" name="Text Placeholder 3"/>
          <p:cNvSpPr>
            <a:spLocks noGrp="1"/>
          </p:cNvSpPr>
          <p:nvPr>
            <p:ph type="body" sz="quarter" idx="10" hasCustomPrompt="1"/>
          </p:nvPr>
        </p:nvSpPr>
        <p:spPr>
          <a:xfrm>
            <a:off x="504510" y="387372"/>
            <a:ext cx="7563044" cy="201207"/>
          </a:xfrm>
          <a:prstGeom prst="rect">
            <a:avLst/>
          </a:prstGeom>
        </p:spPr>
        <p:txBody>
          <a:bodyPr lIns="0" tIns="0" rIns="0" bIns="0"/>
          <a:lstStyle>
            <a:lvl1pPr marL="0" marR="0" indent="0" algn="l" defTabSz="914400" rtl="0" eaLnBrk="1" fontAlgn="auto" latinLnBrk="0" hangingPunct="1">
              <a:lnSpc>
                <a:spcPct val="80000"/>
              </a:lnSpc>
              <a:spcBef>
                <a:spcPts val="0"/>
              </a:spcBef>
              <a:spcAft>
                <a:spcPts val="0"/>
              </a:spcAft>
              <a:buClrTx/>
              <a:buSzTx/>
              <a:buFontTx/>
              <a:buNone/>
              <a:defRPr sz="1800" b="1" i="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sz="3600"/>
            </a:lvl2pPr>
            <a:lvl3pPr>
              <a:defRPr sz="3600"/>
            </a:lvl3pPr>
            <a:lvl4pPr>
              <a:defRPr sz="3600"/>
            </a:lvl4pPr>
            <a:lvl5pPr>
              <a:defRPr sz="3600"/>
            </a:lvl5pPr>
          </a:lstStyle>
          <a:p>
            <a:pPr lvl="0"/>
            <a:r>
              <a:rPr lang="en-US" noProof="0" dirty="0"/>
              <a:t>Click to add title</a:t>
            </a:r>
          </a:p>
        </p:txBody>
      </p:sp>
      <p:sp>
        <p:nvSpPr>
          <p:cNvPr id="12" name="Text Placeholder 3"/>
          <p:cNvSpPr>
            <a:spLocks noGrp="1"/>
          </p:cNvSpPr>
          <p:nvPr>
            <p:ph type="body" sz="quarter" idx="12" hasCustomPrompt="1"/>
          </p:nvPr>
        </p:nvSpPr>
        <p:spPr>
          <a:xfrm>
            <a:off x="504510" y="657662"/>
            <a:ext cx="7563044" cy="290490"/>
          </a:xfrm>
          <a:prstGeom prst="rect">
            <a:avLst/>
          </a:prstGeom>
        </p:spPr>
        <p:txBody>
          <a:bodyPr lIns="0" tIns="0" rIns="0" bIns="0"/>
          <a:lstStyle>
            <a:lvl1pPr marL="0" marR="0" indent="0" algn="l" defTabSz="914400" rtl="0" eaLnBrk="1" fontAlgn="auto" latinLnBrk="0" hangingPunct="1">
              <a:lnSpc>
                <a:spcPct val="80000"/>
              </a:lnSpc>
              <a:spcBef>
                <a:spcPts val="0"/>
              </a:spcBef>
              <a:spcAft>
                <a:spcPts val="0"/>
              </a:spcAft>
              <a:buClrTx/>
              <a:buSzTx/>
              <a:buFontTx/>
              <a:buNone/>
              <a:defRPr sz="11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3" name="Text Placeholder 2"/>
          <p:cNvSpPr>
            <a:spLocks noGrp="1"/>
          </p:cNvSpPr>
          <p:nvPr>
            <p:ph type="body" sz="quarter" idx="25" hasCustomPrompt="1"/>
          </p:nvPr>
        </p:nvSpPr>
        <p:spPr>
          <a:xfrm>
            <a:off x="503237" y="2637678"/>
            <a:ext cx="2628901" cy="2023220"/>
          </a:xfrm>
          <a:solidFill>
            <a:schemeClr val="accent1">
              <a:alpha val="90000"/>
            </a:schemeClr>
          </a:solidFill>
        </p:spPr>
        <p:txBody>
          <a:bodyPr vert="horz" lIns="72000" tIns="72000" rIns="72000" bIns="0" rtlCol="0">
            <a:noAutofit/>
          </a:bodyPr>
          <a:lstStyle>
            <a:lvl1pPr marL="0" marR="0" indent="0" algn="l" defTabSz="914400" rtl="0" eaLnBrk="1" fontAlgn="auto" latinLnBrk="0" hangingPunct="1">
              <a:lnSpc>
                <a:spcPct val="100000"/>
              </a:lnSpc>
              <a:spcBef>
                <a:spcPts val="0"/>
              </a:spcBef>
              <a:spcAft>
                <a:spcPts val="0"/>
              </a:spcAft>
              <a:buClrTx/>
              <a:buSzTx/>
              <a:buFontTx/>
              <a:buNone/>
              <a:defRPr lang="en-US" sz="1100" b="0"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sz="3600" dirty="0" smtClean="0"/>
            </a:lvl2pPr>
            <a:lvl3pPr>
              <a:defRPr lang="en-US" sz="3600" dirty="0" smtClean="0"/>
            </a:lvl3pPr>
            <a:lvl4pPr>
              <a:defRPr lang="en-US" sz="3600" dirty="0" smtClean="0"/>
            </a:lvl4pPr>
            <a:lvl5pPr>
              <a:defRPr lang="en-US" sz="3600" dirty="0"/>
            </a:lvl5p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Philips Healthcare </a:t>
            </a:r>
            <a:br>
              <a:rPr lang="en-US" dirty="0"/>
            </a:br>
            <a:r>
              <a:rPr lang="en-US" dirty="0"/>
              <a:t>Transformation Services</a:t>
            </a:r>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dirty="0"/>
              <a:t>What is it?</a:t>
            </a:r>
          </a:p>
          <a:p>
            <a:pPr marL="0" marR="0" lvl="0" indent="0" algn="l" defTabSz="914400" rtl="0" eaLnBrk="1" fontAlgn="auto" latinLnBrk="0" hangingPunct="1">
              <a:lnSpc>
                <a:spcPct val="100000"/>
              </a:lnSpc>
              <a:spcBef>
                <a:spcPts val="0"/>
              </a:spcBef>
              <a:spcAft>
                <a:spcPts val="0"/>
              </a:spcAft>
              <a:buClrTx/>
              <a:buSzTx/>
              <a:buFontTx/>
              <a:buNone/>
              <a:defRPr/>
            </a:pPr>
            <a:r>
              <a:rPr lang="en-US" dirty="0"/>
              <a:t>How do we do it</a:t>
            </a:r>
          </a:p>
          <a:p>
            <a:pPr marL="0" marR="0" lvl="0" indent="0" algn="l" defTabSz="914400" rtl="0" eaLnBrk="1" fontAlgn="auto" latinLnBrk="0" hangingPunct="1">
              <a:lnSpc>
                <a:spcPct val="100000"/>
              </a:lnSpc>
              <a:spcBef>
                <a:spcPts val="0"/>
              </a:spcBef>
              <a:spcAft>
                <a:spcPts val="0"/>
              </a:spcAft>
              <a:buClrTx/>
              <a:buSzTx/>
              <a:buFontTx/>
              <a:buNone/>
              <a:defRPr/>
            </a:pPr>
            <a:r>
              <a:rPr lang="en-US" dirty="0"/>
              <a:t>What are deliverables and benefits?</a:t>
            </a:r>
          </a:p>
          <a:p>
            <a:pPr marL="0" marR="0" lvl="0" indent="0" algn="l" defTabSz="914400" rtl="0" eaLnBrk="1" fontAlgn="auto" latinLnBrk="0" hangingPunct="1">
              <a:lnSpc>
                <a:spcPct val="100000"/>
              </a:lnSpc>
              <a:spcBef>
                <a:spcPts val="0"/>
              </a:spcBef>
              <a:spcAft>
                <a:spcPts val="0"/>
              </a:spcAft>
              <a:buClrTx/>
              <a:buSzTx/>
              <a:buFontTx/>
              <a:buNone/>
              <a:defRPr/>
            </a:pPr>
            <a:br>
              <a:rPr lang="en-US" dirty="0"/>
            </a:br>
            <a:endParaRPr lang="en-US" dirty="0"/>
          </a:p>
        </p:txBody>
      </p:sp>
      <p:sp>
        <p:nvSpPr>
          <p:cNvPr id="20" name="Text Placeholder 2"/>
          <p:cNvSpPr>
            <a:spLocks noGrp="1"/>
          </p:cNvSpPr>
          <p:nvPr>
            <p:ph type="body" sz="quarter" idx="26" hasCustomPrompt="1"/>
          </p:nvPr>
        </p:nvSpPr>
        <p:spPr>
          <a:xfrm>
            <a:off x="4626573" y="2637678"/>
            <a:ext cx="1259877" cy="2013842"/>
          </a:xfrm>
          <a:solidFill>
            <a:schemeClr val="accent1">
              <a:alpha val="90000"/>
            </a:schemeClr>
          </a:solidFill>
        </p:spPr>
        <p:txBody>
          <a:bodyPr lIns="72000" tIns="72000" rIns="72000" bIns="0" anchor="t"/>
          <a:lstStyle>
            <a:lvl1pPr>
              <a:defRPr lang="en-US" b="0" i="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r>
              <a:rPr lang="en-US" sz="1100" b="1" dirty="0">
                <a:solidFill>
                  <a:schemeClr val="bg1"/>
                </a:solidFill>
              </a:rPr>
              <a:t>Benefit </a:t>
            </a:r>
            <a:endParaRPr lang="en-US" sz="1100" baseline="30000" dirty="0">
              <a:solidFill>
                <a:schemeClr val="bg1"/>
              </a:solidFill>
            </a:endParaRPr>
          </a:p>
          <a:p>
            <a:r>
              <a:rPr lang="en-US" sz="1100" dirty="0">
                <a:solidFill>
                  <a:schemeClr val="bg1"/>
                </a:solidFill>
              </a:rPr>
              <a:t>Max- 2-3 claims</a:t>
            </a:r>
          </a:p>
        </p:txBody>
      </p:sp>
      <p:sp>
        <p:nvSpPr>
          <p:cNvPr id="24" name="Text Placeholder 2"/>
          <p:cNvSpPr>
            <a:spLocks noGrp="1"/>
          </p:cNvSpPr>
          <p:nvPr>
            <p:ph type="body" sz="quarter" idx="27" hasCustomPrompt="1"/>
          </p:nvPr>
        </p:nvSpPr>
        <p:spPr>
          <a:xfrm>
            <a:off x="5998173" y="2637678"/>
            <a:ext cx="1259877" cy="2013842"/>
          </a:xfrm>
          <a:solidFill>
            <a:schemeClr val="accent3">
              <a:alpha val="90000"/>
            </a:schemeClr>
          </a:solidFill>
        </p:spPr>
        <p:txBody>
          <a:bodyPr lIns="72000" tIns="72000" rIns="72000" bIns="0" anchor="t"/>
          <a:lstStyle>
            <a:lvl1pPr>
              <a:defRPr lang="en-US" b="0" i="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r>
              <a:rPr lang="en-US" sz="1100" b="1" dirty="0">
                <a:solidFill>
                  <a:schemeClr val="bg1"/>
                </a:solidFill>
              </a:rPr>
              <a:t>Benefit </a:t>
            </a:r>
            <a:endParaRPr lang="en-US" sz="1100" baseline="30000" dirty="0">
              <a:solidFill>
                <a:schemeClr val="bg1"/>
              </a:solidFill>
            </a:endParaRPr>
          </a:p>
          <a:p>
            <a:r>
              <a:rPr lang="en-US" sz="1100" dirty="0">
                <a:solidFill>
                  <a:schemeClr val="bg1"/>
                </a:solidFill>
              </a:rPr>
              <a:t>Max- 2-3 claims</a:t>
            </a:r>
          </a:p>
        </p:txBody>
      </p:sp>
      <p:sp>
        <p:nvSpPr>
          <p:cNvPr id="27" name="Text Placeholder 2"/>
          <p:cNvSpPr>
            <a:spLocks noGrp="1"/>
          </p:cNvSpPr>
          <p:nvPr>
            <p:ph type="body" sz="quarter" idx="28" hasCustomPrompt="1"/>
          </p:nvPr>
        </p:nvSpPr>
        <p:spPr>
          <a:xfrm>
            <a:off x="7369773" y="2637678"/>
            <a:ext cx="1259877" cy="2013842"/>
          </a:xfrm>
          <a:solidFill>
            <a:schemeClr val="accent2">
              <a:alpha val="90000"/>
            </a:schemeClr>
          </a:solidFill>
        </p:spPr>
        <p:txBody>
          <a:bodyPr lIns="72000" tIns="72000" rIns="72000" bIns="0" anchor="t"/>
          <a:lstStyle>
            <a:lvl1pPr>
              <a:defRPr lang="en-US" b="0" i="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r>
              <a:rPr lang="en-US" sz="1100" b="1" dirty="0">
                <a:solidFill>
                  <a:schemeClr val="bg1"/>
                </a:solidFill>
              </a:rPr>
              <a:t>Benefit </a:t>
            </a:r>
            <a:endParaRPr lang="en-US" sz="1100" baseline="30000" dirty="0">
              <a:solidFill>
                <a:schemeClr val="bg1"/>
              </a:solidFill>
            </a:endParaRPr>
          </a:p>
          <a:p>
            <a:r>
              <a:rPr lang="en-US" sz="1100" dirty="0">
                <a:solidFill>
                  <a:schemeClr val="bg1"/>
                </a:solidFill>
              </a:rPr>
              <a:t>Max- 2-3 claims</a:t>
            </a:r>
          </a:p>
        </p:txBody>
      </p:sp>
      <p:sp>
        <p:nvSpPr>
          <p:cNvPr id="13" name="Text Placeholder 2"/>
          <p:cNvSpPr>
            <a:spLocks noGrp="1"/>
          </p:cNvSpPr>
          <p:nvPr>
            <p:ph type="body" sz="quarter" idx="29" hasCustomPrompt="1"/>
          </p:nvPr>
        </p:nvSpPr>
        <p:spPr>
          <a:xfrm>
            <a:off x="3254973" y="2637678"/>
            <a:ext cx="1259877" cy="2013842"/>
          </a:xfrm>
          <a:solidFill>
            <a:schemeClr val="accent2">
              <a:alpha val="90000"/>
            </a:schemeClr>
          </a:solidFill>
        </p:spPr>
        <p:txBody>
          <a:bodyPr lIns="72000" tIns="72000" rIns="72000" bIns="0" anchor="t"/>
          <a:lstStyle>
            <a:lvl1pPr>
              <a:defRPr lang="en-US" b="0" i="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r>
              <a:rPr lang="en-US" sz="1100" b="1" dirty="0">
                <a:solidFill>
                  <a:schemeClr val="bg1"/>
                </a:solidFill>
              </a:rPr>
              <a:t>Benefit </a:t>
            </a:r>
            <a:endParaRPr lang="en-US" sz="1100" baseline="30000" dirty="0">
              <a:solidFill>
                <a:schemeClr val="bg1"/>
              </a:solidFill>
            </a:endParaRPr>
          </a:p>
          <a:p>
            <a:r>
              <a:rPr lang="en-US" sz="1100" dirty="0">
                <a:solidFill>
                  <a:schemeClr val="bg1"/>
                </a:solidFill>
              </a:rPr>
              <a:t>Max- 2-3 claims</a:t>
            </a:r>
          </a:p>
        </p:txBody>
      </p:sp>
      <p:sp>
        <p:nvSpPr>
          <p:cNvPr id="14" name="Text Placeholder 6"/>
          <p:cNvSpPr>
            <a:spLocks noGrp="1"/>
          </p:cNvSpPr>
          <p:nvPr>
            <p:ph type="body" sz="quarter" idx="14"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
        <p:nvSpPr>
          <p:cNvPr id="6" name="Footer Placeholder 5"/>
          <p:cNvSpPr>
            <a:spLocks noGrp="1"/>
          </p:cNvSpPr>
          <p:nvPr>
            <p:ph type="ftr" sz="quarter" idx="30"/>
          </p:nvPr>
        </p:nvSpPr>
        <p:spPr>
          <a:xfrm>
            <a:off x="4924800" y="4719763"/>
            <a:ext cx="3086100" cy="274637"/>
          </a:xfrm>
          <a:prstGeom prst="rect">
            <a:avLst/>
          </a:prstGeom>
        </p:spPr>
        <p:txBody>
          <a:bodyPr/>
          <a:lstStyle/>
          <a:p>
            <a:r>
              <a:rPr lang="en-US" dirty="0"/>
              <a:t>Presentation name, Version, Date</a:t>
            </a:r>
          </a:p>
        </p:txBody>
      </p:sp>
      <p:sp>
        <p:nvSpPr>
          <p:cNvPr id="7" name="Slide Number Placeholder 6"/>
          <p:cNvSpPr>
            <a:spLocks noGrp="1"/>
          </p:cNvSpPr>
          <p:nvPr>
            <p:ph type="sldNum" sz="quarter" idx="31"/>
          </p:nvPr>
        </p:nvSpPr>
        <p:spPr/>
        <p:txBody>
          <a:bodyPr/>
          <a:lstStyle/>
          <a:p>
            <a:fld id="{793332C0-45F3-49F7-8962-3AD7701CBA4A}"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_CHAPTER">
    <p:spTree>
      <p:nvGrpSpPr>
        <p:cNvPr id="1" name=""/>
        <p:cNvGrpSpPr/>
        <p:nvPr/>
      </p:nvGrpSpPr>
      <p:grpSpPr>
        <a:xfrm>
          <a:off x="0" y="0"/>
          <a:ext cx="0" cy="0"/>
          <a:chOff x="0" y="0"/>
          <a:chExt cx="0" cy="0"/>
        </a:xfrm>
      </p:grpSpPr>
      <p:sp>
        <p:nvSpPr>
          <p:cNvPr id="4" name="Freihandform 3"/>
          <p:cNvSpPr/>
          <p:nvPr userDrawn="1">
            <p:custDataLst>
              <p:tags r:id="rId1"/>
            </p:custDataLst>
          </p:nvPr>
        </p:nvSpPr>
        <p:spPr bwMode="auto">
          <a:xfrm>
            <a:off x="1" y="0"/>
            <a:ext cx="9144001" cy="5143501"/>
          </a:xfrm>
          <a:custGeom>
            <a:avLst/>
            <a:gdLst/>
            <a:ahLst/>
            <a:cxnLst/>
            <a:rect l="0" t="0" r="0" b="0"/>
            <a:pathLst>
              <a:path w="9144001" h="6858001">
                <a:moveTo>
                  <a:pt x="0" y="0"/>
                </a:moveTo>
                <a:lnTo>
                  <a:pt x="9144000" y="0"/>
                </a:lnTo>
                <a:lnTo>
                  <a:pt x="9144000" y="6858000"/>
                </a:lnTo>
                <a:lnTo>
                  <a:pt x="9144000" y="6858000"/>
                </a:lnTo>
                <a:lnTo>
                  <a:pt x="0" y="6858000"/>
                </a:lnTo>
                <a:close/>
              </a:path>
            </a:pathLst>
          </a:custGeom>
          <a:gradFill flip="none" rotWithShape="1">
            <a:gsLst>
              <a:gs pos="0">
                <a:srgbClr val="003478"/>
              </a:gs>
              <a:gs pos="100000">
                <a:srgbClr val="0089C4"/>
              </a:gs>
            </a:gsLst>
            <a:lin ang="2100000" scaled="1"/>
            <a:tileRect/>
          </a:gra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defTabSz="685800" fontAlgn="base">
              <a:spcBef>
                <a:spcPct val="0"/>
              </a:spcBef>
              <a:spcAft>
                <a:spcPct val="0"/>
              </a:spcAft>
            </a:pPr>
            <a:endParaRPr lang="en-US" sz="1500">
              <a:solidFill>
                <a:srgbClr val="000000"/>
              </a:solidFill>
              <a:latin typeface="Arial" panose="020B0604020202020204" pitchFamily="34" charset="0"/>
            </a:endParaRPr>
          </a:p>
        </p:txBody>
      </p:sp>
      <p:sp>
        <p:nvSpPr>
          <p:cNvPr id="5" name="Text Placeholder 3"/>
          <p:cNvSpPr>
            <a:spLocks noGrp="1"/>
          </p:cNvSpPr>
          <p:nvPr>
            <p:ph type="body" sz="quarter" idx="10" hasCustomPrompt="1"/>
          </p:nvPr>
        </p:nvSpPr>
        <p:spPr>
          <a:xfrm>
            <a:off x="469785" y="2135148"/>
            <a:ext cx="8163040" cy="647777"/>
          </a:xfrm>
          <a:prstGeom prst="rect">
            <a:avLst/>
          </a:prstGeom>
        </p:spPr>
        <p:txBody>
          <a:bodyPr lIns="0" tIns="0" rIns="0" bIns="0"/>
          <a:lstStyle>
            <a:lvl1pPr marL="0" indent="0" algn="l">
              <a:lnSpc>
                <a:spcPct val="80000"/>
              </a:lnSpc>
              <a:spcBef>
                <a:spcPts val="0"/>
              </a:spcBef>
              <a:buFontTx/>
              <a:buNone/>
              <a:defRPr sz="47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a:t>Click to add title</a:t>
            </a:r>
          </a:p>
        </p:txBody>
      </p:sp>
      <p:pic>
        <p:nvPicPr>
          <p:cNvPr id="6" name="Picture 5"/>
          <p:cNvPicPr>
            <a:picLocks noChangeAspect="1"/>
          </p:cNvPicPr>
          <p:nvPr userDrawn="1"/>
        </p:nvPicPr>
        <p:blipFill>
          <a:blip r:embed="rId3" cstate="screen"/>
          <a:stretch>
            <a:fillRect/>
          </a:stretch>
        </p:blipFill>
        <p:spPr>
          <a:xfrm>
            <a:off x="8278711" y="217487"/>
            <a:ext cx="360464" cy="460374"/>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2_blue_empty">
    <p:bg>
      <p:bgPr>
        <a:solidFill>
          <a:srgbClr val="72B5CD"/>
        </a:solidFill>
        <a:effectLst/>
      </p:bgPr>
    </p:bg>
    <p:spTree>
      <p:nvGrpSpPr>
        <p:cNvPr id="1" name=""/>
        <p:cNvGrpSpPr/>
        <p:nvPr/>
      </p:nvGrpSpPr>
      <p:grpSpPr>
        <a:xfrm>
          <a:off x="0" y="0"/>
          <a:ext cx="0" cy="0"/>
          <a:chOff x="0" y="0"/>
          <a:chExt cx="0" cy="0"/>
        </a:xfrm>
      </p:grpSpPr>
      <p:sp>
        <p:nvSpPr>
          <p:cNvPr id="2" name="TextBox 1"/>
          <p:cNvSpPr txBox="1"/>
          <p:nvPr userDrawn="1"/>
        </p:nvSpPr>
        <p:spPr>
          <a:xfrm>
            <a:off x="12327038" y="-1169043"/>
            <a:ext cx="914400" cy="914400"/>
          </a:xfrm>
          <a:prstGeom prst="rect">
            <a:avLst/>
          </a:prstGeom>
        </p:spPr>
        <p:txBody>
          <a:bodyPr vert="horz" wrap="square" lIns="0" tIns="0" rIns="0" bIns="0" spcCol="385658" rtlCol="0">
            <a:noAutofit/>
          </a:bodyPr>
          <a:lstStyle/>
          <a:p>
            <a:endParaRPr lang="en-US">
              <a:solidFill>
                <a:schemeClr val="bg1"/>
              </a:solidFill>
              <a:latin typeface="Calibri Light" panose="020F0302020204030204" charset="0"/>
              <a:ea typeface="Calibri Light" panose="020F0302020204030204" charset="0"/>
              <a:cs typeface="Calibri Light" panose="020F0302020204030204" charset="0"/>
            </a:endParaRPr>
          </a:p>
        </p:txBody>
      </p:sp>
      <p:pic>
        <p:nvPicPr>
          <p:cNvPr id="7" name="Picture 6"/>
          <p:cNvPicPr>
            <a:picLocks noChangeAspect="1"/>
          </p:cNvPicPr>
          <p:nvPr userDrawn="1"/>
        </p:nvPicPr>
        <p:blipFill>
          <a:blip r:embed="rId2" cstate="screen"/>
          <a:stretch>
            <a:fillRect/>
          </a:stretch>
        </p:blipFill>
        <p:spPr>
          <a:xfrm>
            <a:off x="8278711" y="217487"/>
            <a:ext cx="360464" cy="460374"/>
          </a:xfrm>
          <a:prstGeom prst="rect">
            <a:avLst/>
          </a:prstGeom>
          <a:noFill/>
        </p:spPr>
      </p:pic>
      <p:sp>
        <p:nvSpPr>
          <p:cNvPr id="8" name="Text Placeholder 3"/>
          <p:cNvSpPr>
            <a:spLocks noGrp="1"/>
          </p:cNvSpPr>
          <p:nvPr>
            <p:ph type="body" sz="quarter" idx="10" hasCustomPrompt="1"/>
          </p:nvPr>
        </p:nvSpPr>
        <p:spPr>
          <a:xfrm>
            <a:off x="504510" y="387371"/>
            <a:ext cx="7563044" cy="943718"/>
          </a:xfrm>
          <a:prstGeom prst="rect">
            <a:avLst/>
          </a:prstGeom>
        </p:spPr>
        <p:txBody>
          <a:bodyPr lIns="0" tIns="0" rIns="0" bIns="0"/>
          <a:lstStyle>
            <a:lvl1pPr marL="0" indent="0" algn="l">
              <a:lnSpc>
                <a:spcPct val="80000"/>
              </a:lnSpc>
              <a:spcBef>
                <a:spcPts val="0"/>
              </a:spcBef>
              <a:buFontTx/>
              <a:buNone/>
              <a:defRPr sz="29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a:t>Click to add title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09_Champion innovation c">
    <p:bg>
      <p:bgPr>
        <a:solidFill>
          <a:schemeClr val="bg1">
            <a:lumMod val="85000"/>
          </a:schemeClr>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9144000" cy="5143500"/>
          </a:xfrm>
          <a:prstGeom prst="rect">
            <a:avLst/>
          </a:prstGeom>
        </p:spPr>
        <p:txBody>
          <a:bodyPr anchor="ctr"/>
          <a:lstStyle>
            <a:lvl1pPr marL="0" indent="0" algn="ctr">
              <a:buNone/>
              <a:defRPr/>
            </a:lvl1pPr>
          </a:lstStyle>
          <a:p>
            <a:r>
              <a:rPr lang="en-US"/>
              <a:t>Click icon to add picture</a:t>
            </a:r>
            <a:endParaRPr lang="en-US" dirty="0"/>
          </a:p>
        </p:txBody>
      </p:sp>
      <p:sp>
        <p:nvSpPr>
          <p:cNvPr id="31" name="Rectangle 30"/>
          <p:cNvSpPr/>
          <p:nvPr/>
        </p:nvSpPr>
        <p:spPr>
          <a:xfrm>
            <a:off x="3246437" y="2637678"/>
            <a:ext cx="5383213" cy="2021635"/>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cstate="screen"/>
          <a:stretch>
            <a:fillRect/>
          </a:stretch>
        </p:blipFill>
        <p:spPr>
          <a:xfrm>
            <a:off x="8278711" y="217487"/>
            <a:ext cx="360464" cy="460374"/>
          </a:xfrm>
          <a:prstGeom prst="rect">
            <a:avLst/>
          </a:prstGeom>
          <a:noFill/>
        </p:spPr>
      </p:pic>
      <p:sp>
        <p:nvSpPr>
          <p:cNvPr id="11" name="Text Placeholder 3"/>
          <p:cNvSpPr>
            <a:spLocks noGrp="1"/>
          </p:cNvSpPr>
          <p:nvPr>
            <p:ph type="body" sz="quarter" idx="10" hasCustomPrompt="1"/>
          </p:nvPr>
        </p:nvSpPr>
        <p:spPr>
          <a:xfrm>
            <a:off x="504510" y="387372"/>
            <a:ext cx="7563044" cy="201207"/>
          </a:xfrm>
          <a:prstGeom prst="rect">
            <a:avLst/>
          </a:prstGeom>
        </p:spPr>
        <p:txBody>
          <a:bodyPr lIns="0" tIns="0" rIns="0" bIns="0"/>
          <a:lstStyle>
            <a:lvl1pPr marL="0" marR="0" indent="0" algn="l" defTabSz="914400" rtl="0" eaLnBrk="1" fontAlgn="auto" latinLnBrk="0" hangingPunct="1">
              <a:lnSpc>
                <a:spcPct val="80000"/>
              </a:lnSpc>
              <a:spcBef>
                <a:spcPts val="0"/>
              </a:spcBef>
              <a:spcAft>
                <a:spcPts val="0"/>
              </a:spcAft>
              <a:buClrTx/>
              <a:buSzTx/>
              <a:buFontTx/>
              <a:buNone/>
              <a:defRPr sz="1800" b="1" i="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sz="3600"/>
            </a:lvl2pPr>
            <a:lvl3pPr>
              <a:defRPr sz="3600"/>
            </a:lvl3pPr>
            <a:lvl4pPr>
              <a:defRPr sz="3600"/>
            </a:lvl4pPr>
            <a:lvl5pPr>
              <a:defRPr sz="3600"/>
            </a:lvl5pPr>
          </a:lstStyle>
          <a:p>
            <a:pPr lvl="0"/>
            <a:r>
              <a:rPr lang="en-US" noProof="0" dirty="0"/>
              <a:t>Click to add title</a:t>
            </a:r>
          </a:p>
        </p:txBody>
      </p:sp>
      <p:sp>
        <p:nvSpPr>
          <p:cNvPr id="12" name="Text Placeholder 3"/>
          <p:cNvSpPr>
            <a:spLocks noGrp="1"/>
          </p:cNvSpPr>
          <p:nvPr>
            <p:ph type="body" sz="quarter" idx="12" hasCustomPrompt="1"/>
          </p:nvPr>
        </p:nvSpPr>
        <p:spPr>
          <a:xfrm>
            <a:off x="504510" y="657662"/>
            <a:ext cx="7563044" cy="290490"/>
          </a:xfrm>
          <a:prstGeom prst="rect">
            <a:avLst/>
          </a:prstGeom>
        </p:spPr>
        <p:txBody>
          <a:bodyPr lIns="0" tIns="0" rIns="0" bIns="0"/>
          <a:lstStyle>
            <a:lvl1pPr marL="0" marR="0" indent="0" algn="l" defTabSz="914400" rtl="0" eaLnBrk="1" fontAlgn="auto" latinLnBrk="0" hangingPunct="1">
              <a:lnSpc>
                <a:spcPct val="80000"/>
              </a:lnSpc>
              <a:spcBef>
                <a:spcPts val="0"/>
              </a:spcBef>
              <a:spcAft>
                <a:spcPts val="0"/>
              </a:spcAft>
              <a:buClrTx/>
              <a:buSzTx/>
              <a:buFontTx/>
              <a:buNone/>
              <a:defRPr sz="11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3" name="Text Placeholder 2"/>
          <p:cNvSpPr>
            <a:spLocks noGrp="1"/>
          </p:cNvSpPr>
          <p:nvPr>
            <p:ph type="body" sz="quarter" idx="25" hasCustomPrompt="1"/>
          </p:nvPr>
        </p:nvSpPr>
        <p:spPr>
          <a:xfrm>
            <a:off x="503237" y="2637677"/>
            <a:ext cx="2628901" cy="2023200"/>
          </a:xfrm>
          <a:solidFill>
            <a:schemeClr val="bg1">
              <a:alpha val="90000"/>
            </a:schemeClr>
          </a:solidFill>
        </p:spPr>
        <p:txBody>
          <a:bodyPr vert="horz" lIns="72000" tIns="72000" rIns="72000" bIns="0" rtlCol="0">
            <a:noAutofit/>
          </a:bodyPr>
          <a:lstStyle>
            <a:lvl1pPr marL="0" marR="0" indent="0" algn="l" defTabSz="914400" rtl="0" eaLnBrk="1" fontAlgn="auto" latinLnBrk="0" hangingPunct="1">
              <a:lnSpc>
                <a:spcPct val="100000"/>
              </a:lnSpc>
              <a:spcBef>
                <a:spcPts val="0"/>
              </a:spcBef>
              <a:spcAft>
                <a:spcPts val="0"/>
              </a:spcAft>
              <a:buClrTx/>
              <a:buSzTx/>
              <a:buFontTx/>
              <a:buNone/>
              <a:defRPr lang="en-US" sz="1100" b="0" i="0" dirty="0" smtClean="0">
                <a:solidFill>
                  <a:srgbClr val="005A8B"/>
                </a:solidFill>
                <a:latin typeface="Calibri" panose="020F0502020204030204" pitchFamily="34" charset="0"/>
                <a:ea typeface="Calibri" panose="020F0502020204030204" pitchFamily="34" charset="0"/>
                <a:cs typeface="Calibri" panose="020F0502020204030204" pitchFamily="34" charset="0"/>
              </a:defRPr>
            </a:lvl1pPr>
            <a:lvl2pPr>
              <a:defRPr lang="en-US" sz="3600" dirty="0" smtClean="0"/>
            </a:lvl2pPr>
            <a:lvl3pPr>
              <a:defRPr lang="en-US" sz="3600" dirty="0" smtClean="0"/>
            </a:lvl3pPr>
            <a:lvl4pPr>
              <a:defRPr lang="en-US" sz="3600" dirty="0" smtClean="0"/>
            </a:lvl4pPr>
            <a:lvl5pPr>
              <a:defRPr lang="en-US" sz="3600" dirty="0"/>
            </a:lvl5pPr>
          </a:lstStyle>
          <a:p>
            <a:pPr>
              <a:lnSpc>
                <a:spcPct val="100000"/>
              </a:lnSpc>
            </a:pPr>
            <a:r>
              <a:rPr lang="en-US" sz="1100" b="1" dirty="0">
                <a:solidFill>
                  <a:srgbClr val="005A8B"/>
                </a:solidFill>
                <a:latin typeface="Calibri" panose="020F0502020204030204" pitchFamily="34" charset="0"/>
                <a:ea typeface="Calibri" panose="020F0502020204030204" pitchFamily="34" charset="0"/>
                <a:cs typeface="Calibri" panose="020F0502020204030204" pitchFamily="34" charset="0"/>
              </a:rPr>
              <a:t>Champion innovation option 2 </a:t>
            </a:r>
          </a:p>
          <a:p>
            <a:pPr>
              <a:lnSpc>
                <a:spcPct val="100000"/>
              </a:lnSpc>
            </a:pPr>
            <a:endParaRPr lang="en-US" sz="1100" dirty="0">
              <a:solidFill>
                <a:srgbClr val="005A8B"/>
              </a:solidFill>
              <a:latin typeface="Calibri" panose="020F0502020204030204"/>
              <a:ea typeface="Calibri" panose="020F0502020204030204" pitchFamily="34" charset="0"/>
              <a:cs typeface="Calibri" panose="020F0502020204030204" pitchFamily="34" charset="0"/>
            </a:endParaRPr>
          </a:p>
          <a:p>
            <a:pPr>
              <a:lnSpc>
                <a:spcPct val="100000"/>
              </a:lnSpc>
            </a:pPr>
            <a:r>
              <a:rPr lang="en-US" sz="1100" dirty="0">
                <a:solidFill>
                  <a:srgbClr val="005A8B"/>
                </a:solidFill>
                <a:latin typeface="Calibri" panose="020F0502020204030204"/>
                <a:ea typeface="Calibri" panose="020F0502020204030204" pitchFamily="34" charset="0"/>
                <a:cs typeface="Calibri" panose="020F0502020204030204" pitchFamily="34" charset="0"/>
              </a:rPr>
              <a:t>Operational benefits</a:t>
            </a:r>
          </a:p>
          <a:p>
            <a:pPr>
              <a:lnSpc>
                <a:spcPct val="100000"/>
              </a:lnSpc>
            </a:pPr>
            <a:endParaRPr lang="en-US" sz="1100" dirty="0">
              <a:solidFill>
                <a:srgbClr val="005A8B"/>
              </a:solidFill>
              <a:latin typeface="Calibri" panose="020F0502020204030204"/>
              <a:ea typeface="Calibri" panose="020F0502020204030204" pitchFamily="34" charset="0"/>
              <a:cs typeface="Calibri" panose="020F0502020204030204" pitchFamily="34" charset="0"/>
            </a:endParaRPr>
          </a:p>
          <a:p>
            <a:pPr>
              <a:lnSpc>
                <a:spcPct val="100000"/>
              </a:lnSpc>
            </a:pPr>
            <a:r>
              <a:rPr lang="en-US" sz="1100" dirty="0">
                <a:solidFill>
                  <a:srgbClr val="005A8B"/>
                </a:solidFill>
                <a:latin typeface="Calibri" panose="020F0502020204030204"/>
                <a:ea typeface="Calibri" panose="020F0502020204030204" pitchFamily="34" charset="0"/>
                <a:cs typeface="Calibri" panose="020F0502020204030204" pitchFamily="34" charset="0"/>
              </a:rPr>
              <a:t>Financial benefit</a:t>
            </a:r>
          </a:p>
          <a:p>
            <a:pPr>
              <a:lnSpc>
                <a:spcPct val="100000"/>
              </a:lnSpc>
            </a:pPr>
            <a:endParaRPr lang="en-US" sz="1100" dirty="0">
              <a:solidFill>
                <a:srgbClr val="005A8B"/>
              </a:solidFill>
              <a:latin typeface="Calibri" panose="020F0502020204030204"/>
              <a:ea typeface="Calibri" panose="020F0502020204030204" pitchFamily="34" charset="0"/>
              <a:cs typeface="Calibri" panose="020F0502020204030204" pitchFamily="34" charset="0"/>
            </a:endParaRPr>
          </a:p>
          <a:p>
            <a:pPr>
              <a:lnSpc>
                <a:spcPct val="100000"/>
              </a:lnSpc>
            </a:pPr>
            <a:r>
              <a:rPr lang="en-US" sz="1100" dirty="0">
                <a:solidFill>
                  <a:srgbClr val="005A8B"/>
                </a:solidFill>
                <a:latin typeface="Calibri" panose="020F0502020204030204"/>
                <a:ea typeface="Calibri" panose="020F0502020204030204" pitchFamily="34" charset="0"/>
                <a:cs typeface="Calibri" panose="020F0502020204030204" pitchFamily="34" charset="0"/>
              </a:rPr>
              <a:t>Our solution</a:t>
            </a:r>
          </a:p>
          <a:p>
            <a:pPr>
              <a:lnSpc>
                <a:spcPct val="100000"/>
              </a:lnSpc>
            </a:pPr>
            <a:br>
              <a:rPr lang="en-US" sz="1400" dirty="0">
                <a:solidFill>
                  <a:srgbClr val="005A8B"/>
                </a:solidFill>
                <a:latin typeface="Calibri" panose="020F0502020204030204"/>
                <a:ea typeface="Calibri" panose="020F0502020204030204" pitchFamily="34" charset="0"/>
                <a:cs typeface="Calibri" panose="020F0502020204030204" pitchFamily="34" charset="0"/>
              </a:rPr>
            </a:br>
            <a:endParaRPr lang="en-US" sz="1400" dirty="0">
              <a:solidFill>
                <a:srgbClr val="005A8B"/>
              </a:solidFill>
              <a:latin typeface="Calibri" panose="020F0502020204030204"/>
              <a:ea typeface="Calibri" panose="020F0502020204030204" pitchFamily="34" charset="0"/>
              <a:cs typeface="Calibri" panose="020F0502020204030204" pitchFamily="34" charset="0"/>
            </a:endParaRPr>
          </a:p>
        </p:txBody>
      </p:sp>
      <p:cxnSp>
        <p:nvCxnSpPr>
          <p:cNvPr id="18" name="Straight Connector 17"/>
          <p:cNvCxnSpPr/>
          <p:nvPr/>
        </p:nvCxnSpPr>
        <p:spPr>
          <a:xfrm>
            <a:off x="7289883" y="2757487"/>
            <a:ext cx="0" cy="181451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Text Placeholder 2"/>
          <p:cNvSpPr>
            <a:spLocks noGrp="1"/>
          </p:cNvSpPr>
          <p:nvPr>
            <p:ph type="body" sz="quarter" idx="26" hasCustomPrompt="1"/>
          </p:nvPr>
        </p:nvSpPr>
        <p:spPr>
          <a:xfrm>
            <a:off x="4664675" y="2743200"/>
            <a:ext cx="1152000" cy="1828799"/>
          </a:xfrm>
          <a:noFill/>
        </p:spPr>
        <p:txBody>
          <a:bodyPr lIns="72000" tIns="72000" rIns="72000" bIns="0" anchor="t"/>
          <a:lstStyle>
            <a:lvl1pPr>
              <a:defRPr lang="en-US" b="0" i="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r>
              <a:rPr lang="en-US" sz="1100" b="1" dirty="0">
                <a:solidFill>
                  <a:schemeClr val="bg1"/>
                </a:solidFill>
              </a:rPr>
              <a:t>Benefit </a:t>
            </a:r>
            <a:endParaRPr lang="en-US" sz="1100" baseline="30000" dirty="0">
              <a:solidFill>
                <a:schemeClr val="bg1"/>
              </a:solidFill>
            </a:endParaRPr>
          </a:p>
          <a:p>
            <a:r>
              <a:rPr lang="en-US" sz="1100" dirty="0">
                <a:solidFill>
                  <a:schemeClr val="bg1"/>
                </a:solidFill>
              </a:rPr>
              <a:t>Max- 2-3 claims</a:t>
            </a:r>
          </a:p>
        </p:txBody>
      </p:sp>
      <p:sp>
        <p:nvSpPr>
          <p:cNvPr id="28" name="Text Placeholder 2"/>
          <p:cNvSpPr>
            <a:spLocks noGrp="1"/>
          </p:cNvSpPr>
          <p:nvPr>
            <p:ph type="body" sz="quarter" idx="27" hasCustomPrompt="1"/>
          </p:nvPr>
        </p:nvSpPr>
        <p:spPr>
          <a:xfrm>
            <a:off x="6017226" y="2743200"/>
            <a:ext cx="1152000" cy="1828799"/>
          </a:xfrm>
          <a:noFill/>
        </p:spPr>
        <p:txBody>
          <a:bodyPr lIns="72000" tIns="72000" rIns="72000" bIns="0" anchor="t"/>
          <a:lstStyle>
            <a:lvl1pPr>
              <a:defRPr lang="en-US" b="0" i="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r>
              <a:rPr lang="en-US" sz="1100" b="1" dirty="0">
                <a:solidFill>
                  <a:schemeClr val="bg1"/>
                </a:solidFill>
              </a:rPr>
              <a:t>Benefit </a:t>
            </a:r>
            <a:endParaRPr lang="en-US" sz="1100" baseline="30000" dirty="0">
              <a:solidFill>
                <a:schemeClr val="bg1"/>
              </a:solidFill>
            </a:endParaRPr>
          </a:p>
          <a:p>
            <a:r>
              <a:rPr lang="en-US" sz="1100" dirty="0">
                <a:solidFill>
                  <a:schemeClr val="bg1"/>
                </a:solidFill>
              </a:rPr>
              <a:t>Max- 2-3 claims</a:t>
            </a:r>
          </a:p>
        </p:txBody>
      </p:sp>
      <p:sp>
        <p:nvSpPr>
          <p:cNvPr id="29" name="Text Placeholder 2"/>
          <p:cNvSpPr>
            <a:spLocks noGrp="1"/>
          </p:cNvSpPr>
          <p:nvPr>
            <p:ph type="body" sz="quarter" idx="28" hasCustomPrompt="1"/>
          </p:nvPr>
        </p:nvSpPr>
        <p:spPr>
          <a:xfrm>
            <a:off x="7369778" y="2757487"/>
            <a:ext cx="1152000" cy="1828799"/>
          </a:xfrm>
          <a:noFill/>
        </p:spPr>
        <p:txBody>
          <a:bodyPr lIns="72000" tIns="72000" rIns="72000" bIns="0" anchor="t"/>
          <a:lstStyle>
            <a:lvl1pPr>
              <a:defRPr lang="en-US" b="0" i="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r>
              <a:rPr lang="en-US" sz="1100" b="1" dirty="0">
                <a:solidFill>
                  <a:schemeClr val="bg1"/>
                </a:solidFill>
              </a:rPr>
              <a:t>Benefit </a:t>
            </a:r>
            <a:endParaRPr lang="en-US" sz="1100" baseline="30000" dirty="0">
              <a:solidFill>
                <a:schemeClr val="bg1"/>
              </a:solidFill>
            </a:endParaRPr>
          </a:p>
          <a:p>
            <a:r>
              <a:rPr lang="en-US" sz="1100" dirty="0">
                <a:solidFill>
                  <a:schemeClr val="bg1"/>
                </a:solidFill>
              </a:rPr>
              <a:t>Max- 2-3 claims</a:t>
            </a:r>
          </a:p>
        </p:txBody>
      </p:sp>
      <p:sp>
        <p:nvSpPr>
          <p:cNvPr id="30" name="Text Placeholder 2"/>
          <p:cNvSpPr>
            <a:spLocks noGrp="1"/>
          </p:cNvSpPr>
          <p:nvPr>
            <p:ph type="body" sz="quarter" idx="30" hasCustomPrompt="1"/>
          </p:nvPr>
        </p:nvSpPr>
        <p:spPr>
          <a:xfrm>
            <a:off x="3312124" y="2743200"/>
            <a:ext cx="1152000" cy="1828799"/>
          </a:xfrm>
          <a:noFill/>
        </p:spPr>
        <p:txBody>
          <a:bodyPr lIns="72000" tIns="72000" rIns="72000" bIns="0" anchor="t"/>
          <a:lstStyle>
            <a:lvl1pPr>
              <a:defRPr lang="en-US" b="0" i="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r>
              <a:rPr lang="en-US" sz="1100" b="1" dirty="0">
                <a:solidFill>
                  <a:schemeClr val="bg1"/>
                </a:solidFill>
              </a:rPr>
              <a:t>Benefit </a:t>
            </a:r>
            <a:endParaRPr lang="en-US" sz="1100" baseline="30000" dirty="0">
              <a:solidFill>
                <a:schemeClr val="bg1"/>
              </a:solidFill>
            </a:endParaRPr>
          </a:p>
          <a:p>
            <a:r>
              <a:rPr lang="en-US" sz="1100" dirty="0">
                <a:solidFill>
                  <a:schemeClr val="bg1"/>
                </a:solidFill>
              </a:rPr>
              <a:t>Max- 2-3 claims</a:t>
            </a:r>
          </a:p>
        </p:txBody>
      </p:sp>
      <p:sp>
        <p:nvSpPr>
          <p:cNvPr id="2" name="TextBox 1"/>
          <p:cNvSpPr txBox="1"/>
          <p:nvPr/>
        </p:nvSpPr>
        <p:spPr>
          <a:xfrm>
            <a:off x="-571500" y="2900363"/>
            <a:ext cx="0" cy="0"/>
          </a:xfrm>
          <a:prstGeom prst="rect">
            <a:avLst/>
          </a:prstGeom>
        </p:spPr>
        <p:txBody>
          <a:bodyPr vert="horz" wrap="none" lIns="0" tIns="0" rIns="0" bIns="0" spcCol="385658" rtlCol="0">
            <a:noAutofit/>
          </a:bodyPr>
          <a:lstStyle/>
          <a:p>
            <a:endParaRPr lang="en-US" dirty="0">
              <a:solidFill>
                <a:schemeClr val="bg1"/>
              </a:solidFill>
              <a:latin typeface="Calibri Light" panose="020F0302020204030204" charset="0"/>
              <a:ea typeface="Calibri Light" panose="020F0302020204030204" charset="0"/>
              <a:cs typeface="Calibri Light" panose="020F0302020204030204" charset="0"/>
            </a:endParaRPr>
          </a:p>
        </p:txBody>
      </p:sp>
      <p:cxnSp>
        <p:nvCxnSpPr>
          <p:cNvPr id="32" name="Straight Connector 31"/>
          <p:cNvCxnSpPr/>
          <p:nvPr/>
        </p:nvCxnSpPr>
        <p:spPr>
          <a:xfrm>
            <a:off x="5933869" y="2757487"/>
            <a:ext cx="0" cy="181451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562269" y="2757487"/>
            <a:ext cx="0" cy="181451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31"/>
          </p:nvPr>
        </p:nvSpPr>
        <p:spPr>
          <a:xfrm>
            <a:off x="4924800" y="4719763"/>
            <a:ext cx="3086100" cy="274637"/>
          </a:xfrm>
          <a:prstGeom prst="rect">
            <a:avLst/>
          </a:prstGeom>
        </p:spPr>
        <p:txBody>
          <a:bodyPr/>
          <a:lstStyle/>
          <a:p>
            <a:r>
              <a:rPr lang="en-US" dirty="0"/>
              <a:t>Presentation name, Version, Date</a:t>
            </a:r>
          </a:p>
        </p:txBody>
      </p:sp>
      <p:sp>
        <p:nvSpPr>
          <p:cNvPr id="8" name="Slide Number Placeholder 7"/>
          <p:cNvSpPr>
            <a:spLocks noGrp="1"/>
          </p:cNvSpPr>
          <p:nvPr>
            <p:ph type="sldNum" sz="quarter" idx="32"/>
          </p:nvPr>
        </p:nvSpPr>
        <p:spPr/>
        <p:txBody>
          <a:bodyPr/>
          <a:lstStyle/>
          <a:p>
            <a:fld id="{793332C0-45F3-49F7-8962-3AD7701CBA4A}" type="slidenum">
              <a:rPr lang="en-US" smtClean="0"/>
              <a:t>‹#›</a:t>
            </a:fld>
            <a:endParaRPr lang="en-US" dirty="0"/>
          </a:p>
        </p:txBody>
      </p:sp>
      <p:sp>
        <p:nvSpPr>
          <p:cNvPr id="20" name="Text Placeholder 6"/>
          <p:cNvSpPr>
            <a:spLocks noGrp="1"/>
          </p:cNvSpPr>
          <p:nvPr>
            <p:ph type="body" sz="quarter" idx="14"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0_Proposition on image (R) - Blue">
    <p:bg>
      <p:bgPr>
        <a:solidFill>
          <a:schemeClr val="bg1">
            <a:lumMod val="85000"/>
          </a:schemeClr>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9144000" cy="5143500"/>
          </a:xfrm>
          <a:prstGeom prst="rect">
            <a:avLst/>
          </a:prstGeom>
          <a:noFill/>
        </p:spPr>
        <p:txBody>
          <a:bodyPr anchor="ctr"/>
          <a:lstStyle>
            <a:lvl1pPr marL="0" indent="0" algn="ctr">
              <a:buNone/>
              <a:defRPr/>
            </a:lvl1pPr>
          </a:lstStyle>
          <a:p>
            <a:r>
              <a:rPr lang="en-US"/>
              <a:t>Click icon to add picture</a:t>
            </a:r>
          </a:p>
        </p:txBody>
      </p:sp>
      <p:sp>
        <p:nvSpPr>
          <p:cNvPr id="10" name="Text Placeholder 3"/>
          <p:cNvSpPr>
            <a:spLocks noGrp="1"/>
          </p:cNvSpPr>
          <p:nvPr>
            <p:ph type="body" sz="quarter" idx="10" hasCustomPrompt="1"/>
          </p:nvPr>
        </p:nvSpPr>
        <p:spPr bwMode="white">
          <a:xfrm>
            <a:off x="5997575" y="895349"/>
            <a:ext cx="2641600" cy="2082220"/>
          </a:xfrm>
          <a:prstGeom prst="rect">
            <a:avLst/>
          </a:prstGeom>
          <a:solidFill>
            <a:schemeClr val="bg1"/>
          </a:solidFill>
        </p:spPr>
        <p:txBody>
          <a:bodyPr lIns="93600" tIns="180000" rIns="72000" bIns="0" anchor="t"/>
          <a:lstStyle>
            <a:lvl1pPr marL="0" indent="0" algn="l">
              <a:lnSpc>
                <a:spcPct val="90000"/>
              </a:lnSpc>
              <a:spcBef>
                <a:spcPts val="0"/>
              </a:spcBef>
              <a:buFontTx/>
              <a:buNone/>
              <a:defRPr sz="2900" b="0" i="0">
                <a:solidFill>
                  <a:srgbClr val="005A8B"/>
                </a:solidFill>
                <a:latin typeface="Calibri Light" panose="020F0302020204030204" charset="0"/>
                <a:ea typeface="Calibri Light" panose="020F0302020204030204" charset="0"/>
                <a:cs typeface="Calibri Light" panose="020F0302020204030204" charset="0"/>
              </a:defRPr>
            </a:lvl1pPr>
            <a:lvl2pPr>
              <a:defRPr sz="4800"/>
            </a:lvl2pPr>
            <a:lvl3pPr>
              <a:defRPr sz="4800"/>
            </a:lvl3pPr>
            <a:lvl4pPr>
              <a:defRPr sz="4800"/>
            </a:lvl4pPr>
            <a:lvl5pPr>
              <a:defRPr sz="4800"/>
            </a:lvl5pPr>
          </a:lstStyle>
          <a:p>
            <a:pPr lvl="0"/>
            <a:r>
              <a:rPr lang="en-US" noProof="0" dirty="0"/>
              <a:t>Click to add title</a:t>
            </a:r>
          </a:p>
        </p:txBody>
      </p:sp>
      <p:pic>
        <p:nvPicPr>
          <p:cNvPr id="6" name="Picture 5"/>
          <p:cNvPicPr>
            <a:picLocks noChangeAspect="1"/>
          </p:cNvPicPr>
          <p:nvPr/>
        </p:nvPicPr>
        <p:blipFill>
          <a:blip r:embed="rId2" cstate="screen"/>
          <a:stretch>
            <a:fillRect/>
          </a:stretch>
        </p:blipFill>
        <p:spPr>
          <a:xfrm>
            <a:off x="8278711" y="217487"/>
            <a:ext cx="360464" cy="460374"/>
          </a:xfrm>
          <a:prstGeom prst="rect">
            <a:avLst/>
          </a:prstGeom>
          <a:noFill/>
        </p:spPr>
      </p:pic>
      <p:sp>
        <p:nvSpPr>
          <p:cNvPr id="7" name="Text Placeholder 3"/>
          <p:cNvSpPr>
            <a:spLocks noGrp="1"/>
          </p:cNvSpPr>
          <p:nvPr>
            <p:ph type="body" sz="quarter" idx="12" hasCustomPrompt="1"/>
          </p:nvPr>
        </p:nvSpPr>
        <p:spPr bwMode="white">
          <a:xfrm>
            <a:off x="5997575" y="2977569"/>
            <a:ext cx="2641600" cy="1713492"/>
          </a:xfrm>
          <a:prstGeom prst="rect">
            <a:avLst/>
          </a:prstGeom>
          <a:solidFill>
            <a:schemeClr val="accent1"/>
          </a:solidFill>
        </p:spPr>
        <p:txBody>
          <a:bodyPr vert="horz" lIns="93600" tIns="180000" rIns="72000" bIns="0" rtlCol="0" anchor="t">
            <a:noAutofit/>
          </a:bodyPr>
          <a:lstStyle>
            <a:lvl1pPr>
              <a:defRPr lang="en-US" noProof="0" dirty="0">
                <a:solidFill>
                  <a:schemeClr val="bg1"/>
                </a:solidFill>
                <a:latin typeface="Calibri Light" panose="020F0302020204030204" charset="0"/>
                <a:ea typeface="Calibri Light" panose="020F0302020204030204" charset="0"/>
                <a:cs typeface="Calibri Light" panose="020F0302020204030204" charset="0"/>
              </a:defRPr>
            </a:lvl1pPr>
          </a:lstStyle>
          <a:p>
            <a:pPr marL="144145" lvl="0" indent="-144145">
              <a:buChar char="•"/>
            </a:pPr>
            <a:r>
              <a:rPr lang="en-US" noProof="0" dirty="0"/>
              <a:t>Click to add key benefits</a:t>
            </a:r>
          </a:p>
        </p:txBody>
      </p:sp>
      <p:sp>
        <p:nvSpPr>
          <p:cNvPr id="3" name="Text Placeholder 2"/>
          <p:cNvSpPr>
            <a:spLocks noGrp="1"/>
          </p:cNvSpPr>
          <p:nvPr>
            <p:ph type="body" sz="quarter" idx="13" hasCustomPrompt="1"/>
          </p:nvPr>
        </p:nvSpPr>
        <p:spPr>
          <a:xfrm>
            <a:off x="6002959" y="2093843"/>
            <a:ext cx="2629866" cy="883726"/>
          </a:xfrm>
        </p:spPr>
        <p:txBody>
          <a:bodyPr lIns="93600" rIns="72000"/>
          <a:lstStyle>
            <a:lvl1pPr>
              <a:defRPr sz="1800">
                <a:solidFill>
                  <a:srgbClr val="005A8B"/>
                </a:solidFill>
              </a:defRPr>
            </a:lvl1pPr>
          </a:lstStyle>
          <a:p>
            <a:pPr lvl="0"/>
            <a:r>
              <a:rPr lang="en-US" dirty="0"/>
              <a:t>Innovation explain</a:t>
            </a:r>
          </a:p>
        </p:txBody>
      </p:sp>
      <p:sp>
        <p:nvSpPr>
          <p:cNvPr id="13" name="Footer Placeholder 12"/>
          <p:cNvSpPr>
            <a:spLocks noGrp="1"/>
          </p:cNvSpPr>
          <p:nvPr>
            <p:ph type="ftr" sz="quarter" idx="14"/>
          </p:nvPr>
        </p:nvSpPr>
        <p:spPr>
          <a:xfrm>
            <a:off x="4924800" y="4719763"/>
            <a:ext cx="3086100" cy="274637"/>
          </a:xfrm>
          <a:prstGeom prst="rect">
            <a:avLst/>
          </a:prstGeom>
        </p:spPr>
        <p:txBody>
          <a:bodyPr/>
          <a:lstStyle/>
          <a:p>
            <a:r>
              <a:rPr lang="en-US"/>
              <a:t>Presentation name, Version, Date</a:t>
            </a:r>
            <a:endParaRPr lang="en-US" dirty="0"/>
          </a:p>
        </p:txBody>
      </p:sp>
      <p:sp>
        <p:nvSpPr>
          <p:cNvPr id="15" name="Slide Number Placeholder 14"/>
          <p:cNvSpPr>
            <a:spLocks noGrp="1"/>
          </p:cNvSpPr>
          <p:nvPr>
            <p:ph type="sldNum" sz="quarter" idx="15"/>
          </p:nvPr>
        </p:nvSpPr>
        <p:spPr/>
        <p:txBody>
          <a:bodyPr/>
          <a:lstStyle/>
          <a:p>
            <a:fld id="{793332C0-45F3-49F7-8962-3AD7701CBA4A}" type="slidenum">
              <a:rPr lang="en-US" smtClean="0"/>
              <a:t>‹#›</a:t>
            </a:fld>
            <a:endParaRPr lang="en-US" dirty="0"/>
          </a:p>
        </p:txBody>
      </p:sp>
      <p:sp>
        <p:nvSpPr>
          <p:cNvPr id="16" name="Text Placeholder 6"/>
          <p:cNvSpPr>
            <a:spLocks noGrp="1"/>
          </p:cNvSpPr>
          <p:nvPr>
            <p:ph type="body" sz="quarter" idx="16"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
        <p:nvSpPr>
          <p:cNvPr id="12" name="Footer Placeholder 4"/>
          <p:cNvSpPr txBox="1"/>
          <p:nvPr/>
        </p:nvSpPr>
        <p:spPr>
          <a:xfrm>
            <a:off x="8079581" y="4719600"/>
            <a:ext cx="874478" cy="275297"/>
          </a:xfrm>
          <a:prstGeom prst="rect">
            <a:avLst/>
          </a:prstGeom>
        </p:spPr>
        <p:txBody>
          <a:bodyPr vert="horz" lIns="0" tIns="0" rIns="0" bIns="0" rtlCol="0" anchor="b"/>
          <a:lstStyle>
            <a:defPPr>
              <a:defRPr lang="de-DE"/>
            </a:defPPr>
            <a:lvl1pPr marL="0" algn="r" defTabSz="914400" rtl="0" eaLnBrk="1" latinLnBrk="0" hangingPunct="1">
              <a:defRPr sz="700" b="0" i="0" kern="1200">
                <a:solidFill>
                  <a:schemeClr val="tx1">
                    <a:lumMod val="85000"/>
                    <a:lumOff val="15000"/>
                  </a:schemeClr>
                </a:solidFill>
                <a:latin typeface="Calibri Light" panose="020F0302020204030204" charset="0"/>
                <a:ea typeface="+mn-ea"/>
                <a:cs typeface="Calibri Light" panose="020F030202020403020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a:lstStyle>
          <a:p>
            <a:pPr algn="r"/>
            <a:r>
              <a:rPr lang="en-US" sz="700" dirty="0">
                <a:solidFill>
                  <a:schemeClr val="bg1">
                    <a:lumMod val="65000"/>
                  </a:schemeClr>
                </a:solidFill>
              </a:rPr>
              <a:t>© Philips - Confidential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0_Proposition on image (R) - LBlue">
    <p:bg>
      <p:bgPr>
        <a:solidFill>
          <a:schemeClr val="bg1">
            <a:lumMod val="85000"/>
          </a:schemeClr>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9144000" cy="5143500"/>
          </a:xfrm>
          <a:prstGeom prst="rect">
            <a:avLst/>
          </a:prstGeom>
          <a:noFill/>
        </p:spPr>
        <p:txBody>
          <a:bodyPr anchor="ctr"/>
          <a:lstStyle>
            <a:lvl1pPr marL="0" indent="0" algn="ctr">
              <a:buNone/>
              <a:defRPr/>
            </a:lvl1pPr>
          </a:lstStyle>
          <a:p>
            <a:r>
              <a:rPr lang="en-US"/>
              <a:t>Click icon to add picture</a:t>
            </a:r>
          </a:p>
        </p:txBody>
      </p:sp>
      <p:sp>
        <p:nvSpPr>
          <p:cNvPr id="10" name="Text Placeholder 3"/>
          <p:cNvSpPr>
            <a:spLocks noGrp="1"/>
          </p:cNvSpPr>
          <p:nvPr>
            <p:ph type="body" sz="quarter" idx="10" hasCustomPrompt="1"/>
          </p:nvPr>
        </p:nvSpPr>
        <p:spPr bwMode="white">
          <a:xfrm>
            <a:off x="5997575" y="895349"/>
            <a:ext cx="2641600" cy="2082220"/>
          </a:xfrm>
          <a:prstGeom prst="rect">
            <a:avLst/>
          </a:prstGeom>
          <a:solidFill>
            <a:schemeClr val="bg1"/>
          </a:solidFill>
        </p:spPr>
        <p:txBody>
          <a:bodyPr lIns="93600" tIns="180000" rIns="72000" bIns="0" anchor="t"/>
          <a:lstStyle>
            <a:lvl1pPr marL="0" indent="0" algn="l">
              <a:lnSpc>
                <a:spcPct val="90000"/>
              </a:lnSpc>
              <a:spcBef>
                <a:spcPts val="0"/>
              </a:spcBef>
              <a:buFontTx/>
              <a:buNone/>
              <a:defRPr sz="2900" b="0" i="0">
                <a:solidFill>
                  <a:srgbClr val="005A8B"/>
                </a:solidFill>
                <a:latin typeface="Calibri Light" panose="020F0302020204030204" charset="0"/>
                <a:ea typeface="Calibri Light" panose="020F0302020204030204" charset="0"/>
                <a:cs typeface="Calibri Light" panose="020F0302020204030204" charset="0"/>
              </a:defRPr>
            </a:lvl1pPr>
            <a:lvl2pPr>
              <a:defRPr sz="4800"/>
            </a:lvl2pPr>
            <a:lvl3pPr>
              <a:defRPr sz="4800"/>
            </a:lvl3pPr>
            <a:lvl4pPr>
              <a:defRPr sz="4800"/>
            </a:lvl4pPr>
            <a:lvl5pPr>
              <a:defRPr sz="4800"/>
            </a:lvl5pPr>
          </a:lstStyle>
          <a:p>
            <a:pPr lvl="0"/>
            <a:r>
              <a:rPr lang="en-US" noProof="0" dirty="0"/>
              <a:t>Click to add title</a:t>
            </a:r>
          </a:p>
        </p:txBody>
      </p:sp>
      <p:pic>
        <p:nvPicPr>
          <p:cNvPr id="6" name="Picture 5"/>
          <p:cNvPicPr>
            <a:picLocks noChangeAspect="1"/>
          </p:cNvPicPr>
          <p:nvPr/>
        </p:nvPicPr>
        <p:blipFill>
          <a:blip r:embed="rId2" cstate="screen"/>
          <a:stretch>
            <a:fillRect/>
          </a:stretch>
        </p:blipFill>
        <p:spPr>
          <a:xfrm>
            <a:off x="8278711" y="217487"/>
            <a:ext cx="360464" cy="460374"/>
          </a:xfrm>
          <a:prstGeom prst="rect">
            <a:avLst/>
          </a:prstGeom>
          <a:noFill/>
        </p:spPr>
      </p:pic>
      <p:sp>
        <p:nvSpPr>
          <p:cNvPr id="7" name="Text Placeholder 3"/>
          <p:cNvSpPr>
            <a:spLocks noGrp="1"/>
          </p:cNvSpPr>
          <p:nvPr>
            <p:ph type="body" sz="quarter" idx="12" hasCustomPrompt="1"/>
          </p:nvPr>
        </p:nvSpPr>
        <p:spPr bwMode="white">
          <a:xfrm>
            <a:off x="5997575" y="2977569"/>
            <a:ext cx="2641600" cy="1713492"/>
          </a:xfrm>
          <a:prstGeom prst="rect">
            <a:avLst/>
          </a:prstGeom>
          <a:solidFill>
            <a:srgbClr val="72B5CC"/>
          </a:solidFill>
        </p:spPr>
        <p:txBody>
          <a:bodyPr vert="horz" lIns="93600" tIns="180000" rIns="72000" bIns="0" rtlCol="0" anchor="t">
            <a:noAutofit/>
          </a:bodyPr>
          <a:lstStyle>
            <a:lvl1pPr>
              <a:defRPr lang="en-US" noProof="0" dirty="0">
                <a:solidFill>
                  <a:schemeClr val="bg1"/>
                </a:solidFill>
                <a:latin typeface="Calibri Light" panose="020F0302020204030204" charset="0"/>
                <a:ea typeface="Calibri Light" panose="020F0302020204030204" charset="0"/>
                <a:cs typeface="Calibri Light" panose="020F0302020204030204" charset="0"/>
              </a:defRPr>
            </a:lvl1pPr>
          </a:lstStyle>
          <a:p>
            <a:pPr marL="144145" lvl="0" indent="-144145">
              <a:buChar char="•"/>
            </a:pPr>
            <a:r>
              <a:rPr lang="en-US" noProof="0" dirty="0"/>
              <a:t>Click to add key benefits</a:t>
            </a:r>
          </a:p>
        </p:txBody>
      </p:sp>
      <p:sp>
        <p:nvSpPr>
          <p:cNvPr id="3" name="Text Placeholder 2"/>
          <p:cNvSpPr>
            <a:spLocks noGrp="1"/>
          </p:cNvSpPr>
          <p:nvPr>
            <p:ph type="body" sz="quarter" idx="13" hasCustomPrompt="1"/>
          </p:nvPr>
        </p:nvSpPr>
        <p:spPr>
          <a:xfrm>
            <a:off x="6002959" y="2093843"/>
            <a:ext cx="2629866" cy="883726"/>
          </a:xfrm>
        </p:spPr>
        <p:txBody>
          <a:bodyPr lIns="93600" rIns="72000"/>
          <a:lstStyle>
            <a:lvl1pPr>
              <a:defRPr sz="1800">
                <a:solidFill>
                  <a:srgbClr val="005A8B"/>
                </a:solidFill>
              </a:defRPr>
            </a:lvl1pPr>
          </a:lstStyle>
          <a:p>
            <a:pPr lvl="0"/>
            <a:r>
              <a:rPr lang="en-US" dirty="0"/>
              <a:t>Innovation explain</a:t>
            </a:r>
          </a:p>
        </p:txBody>
      </p:sp>
      <p:sp>
        <p:nvSpPr>
          <p:cNvPr id="13" name="Footer Placeholder 12"/>
          <p:cNvSpPr>
            <a:spLocks noGrp="1"/>
          </p:cNvSpPr>
          <p:nvPr>
            <p:ph type="ftr" sz="quarter" idx="14"/>
          </p:nvPr>
        </p:nvSpPr>
        <p:spPr>
          <a:xfrm>
            <a:off x="4924800" y="4719763"/>
            <a:ext cx="3086100" cy="274637"/>
          </a:xfrm>
          <a:prstGeom prst="rect">
            <a:avLst/>
          </a:prstGeom>
        </p:spPr>
        <p:txBody>
          <a:bodyPr/>
          <a:lstStyle/>
          <a:p>
            <a:r>
              <a:rPr lang="en-US" dirty="0"/>
              <a:t>Presentation name, Version, Date</a:t>
            </a:r>
          </a:p>
        </p:txBody>
      </p:sp>
      <p:sp>
        <p:nvSpPr>
          <p:cNvPr id="14" name="Slide Number Placeholder 13"/>
          <p:cNvSpPr>
            <a:spLocks noGrp="1"/>
          </p:cNvSpPr>
          <p:nvPr>
            <p:ph type="sldNum" sz="quarter" idx="15"/>
          </p:nvPr>
        </p:nvSpPr>
        <p:spPr/>
        <p:txBody>
          <a:bodyPr/>
          <a:lstStyle/>
          <a:p>
            <a:fld id="{793332C0-45F3-49F7-8962-3AD7701CBA4A}" type="slidenum">
              <a:rPr lang="en-US" smtClean="0"/>
              <a:t>‹#›</a:t>
            </a:fld>
            <a:endParaRPr lang="en-US" dirty="0"/>
          </a:p>
        </p:txBody>
      </p:sp>
      <p:sp>
        <p:nvSpPr>
          <p:cNvPr id="16" name="Text Placeholder 6"/>
          <p:cNvSpPr>
            <a:spLocks noGrp="1"/>
          </p:cNvSpPr>
          <p:nvPr>
            <p:ph type="body" sz="quarter" idx="16"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
        <p:nvSpPr>
          <p:cNvPr id="12" name="Footer Placeholder 4"/>
          <p:cNvSpPr txBox="1"/>
          <p:nvPr/>
        </p:nvSpPr>
        <p:spPr>
          <a:xfrm>
            <a:off x="8079581" y="4719600"/>
            <a:ext cx="874478" cy="275297"/>
          </a:xfrm>
          <a:prstGeom prst="rect">
            <a:avLst/>
          </a:prstGeom>
        </p:spPr>
        <p:txBody>
          <a:bodyPr vert="horz" lIns="0" tIns="0" rIns="0" bIns="0" rtlCol="0" anchor="b"/>
          <a:lstStyle>
            <a:defPPr>
              <a:defRPr lang="de-DE"/>
            </a:defPPr>
            <a:lvl1pPr marL="0" algn="r" defTabSz="914400" rtl="0" eaLnBrk="1" latinLnBrk="0" hangingPunct="1">
              <a:defRPr sz="700" b="0" i="0" kern="1200">
                <a:solidFill>
                  <a:schemeClr val="tx1">
                    <a:lumMod val="85000"/>
                    <a:lumOff val="15000"/>
                  </a:schemeClr>
                </a:solidFill>
                <a:latin typeface="Calibri Light" panose="020F0302020204030204" charset="0"/>
                <a:ea typeface="+mn-ea"/>
                <a:cs typeface="Calibri Light" panose="020F030202020403020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a:lstStyle>
          <a:p>
            <a:pPr algn="r"/>
            <a:r>
              <a:rPr lang="en-US" sz="700" dirty="0">
                <a:solidFill>
                  <a:schemeClr val="bg1">
                    <a:lumMod val="65000"/>
                  </a:schemeClr>
                </a:solidFill>
              </a:rPr>
              <a:t>© Philips - Confidential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0_Proposition on image (R) - Aqua">
    <p:bg>
      <p:bgPr>
        <a:solidFill>
          <a:schemeClr val="bg1">
            <a:lumMod val="85000"/>
          </a:schemeClr>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9144000" cy="5143500"/>
          </a:xfrm>
          <a:prstGeom prst="rect">
            <a:avLst/>
          </a:prstGeom>
          <a:noFill/>
        </p:spPr>
        <p:txBody>
          <a:bodyPr anchor="ctr"/>
          <a:lstStyle>
            <a:lvl1pPr marL="0" indent="0" algn="ctr">
              <a:buNone/>
              <a:defRPr/>
            </a:lvl1pPr>
          </a:lstStyle>
          <a:p>
            <a:r>
              <a:rPr lang="en-US"/>
              <a:t>Click icon to add picture</a:t>
            </a:r>
          </a:p>
        </p:txBody>
      </p:sp>
      <p:sp>
        <p:nvSpPr>
          <p:cNvPr id="10" name="Text Placeholder 3"/>
          <p:cNvSpPr>
            <a:spLocks noGrp="1"/>
          </p:cNvSpPr>
          <p:nvPr>
            <p:ph type="body" sz="quarter" idx="10" hasCustomPrompt="1"/>
          </p:nvPr>
        </p:nvSpPr>
        <p:spPr bwMode="white">
          <a:xfrm>
            <a:off x="5997575" y="895349"/>
            <a:ext cx="2641600" cy="2082220"/>
          </a:xfrm>
          <a:prstGeom prst="rect">
            <a:avLst/>
          </a:prstGeom>
          <a:solidFill>
            <a:schemeClr val="bg1"/>
          </a:solidFill>
        </p:spPr>
        <p:txBody>
          <a:bodyPr lIns="93600" tIns="180000" rIns="72000" bIns="0" anchor="t"/>
          <a:lstStyle>
            <a:lvl1pPr marL="0" indent="0" algn="l">
              <a:lnSpc>
                <a:spcPct val="90000"/>
              </a:lnSpc>
              <a:spcBef>
                <a:spcPts val="0"/>
              </a:spcBef>
              <a:buFontTx/>
              <a:buNone/>
              <a:defRPr sz="2900" b="0" i="0">
                <a:solidFill>
                  <a:srgbClr val="388686"/>
                </a:solidFill>
                <a:latin typeface="Calibri Light" panose="020F0302020204030204" charset="0"/>
                <a:ea typeface="Calibri Light" panose="020F0302020204030204" charset="0"/>
                <a:cs typeface="Calibri Light" panose="020F0302020204030204" charset="0"/>
              </a:defRPr>
            </a:lvl1pPr>
            <a:lvl2pPr>
              <a:defRPr sz="4800"/>
            </a:lvl2pPr>
            <a:lvl3pPr>
              <a:defRPr sz="4800"/>
            </a:lvl3pPr>
            <a:lvl4pPr>
              <a:defRPr sz="4800"/>
            </a:lvl4pPr>
            <a:lvl5pPr>
              <a:defRPr sz="4800"/>
            </a:lvl5pPr>
          </a:lstStyle>
          <a:p>
            <a:pPr lvl="0"/>
            <a:r>
              <a:rPr lang="en-US" noProof="0" dirty="0"/>
              <a:t>Click to add title</a:t>
            </a:r>
          </a:p>
        </p:txBody>
      </p:sp>
      <p:pic>
        <p:nvPicPr>
          <p:cNvPr id="6" name="Picture 5"/>
          <p:cNvPicPr>
            <a:picLocks noChangeAspect="1"/>
          </p:cNvPicPr>
          <p:nvPr/>
        </p:nvPicPr>
        <p:blipFill>
          <a:blip r:embed="rId2" cstate="screen"/>
          <a:stretch>
            <a:fillRect/>
          </a:stretch>
        </p:blipFill>
        <p:spPr>
          <a:xfrm>
            <a:off x="8278711" y="217487"/>
            <a:ext cx="360464" cy="460374"/>
          </a:xfrm>
          <a:prstGeom prst="rect">
            <a:avLst/>
          </a:prstGeom>
          <a:noFill/>
        </p:spPr>
      </p:pic>
      <p:sp>
        <p:nvSpPr>
          <p:cNvPr id="7" name="Text Placeholder 3"/>
          <p:cNvSpPr>
            <a:spLocks noGrp="1"/>
          </p:cNvSpPr>
          <p:nvPr>
            <p:ph type="body" sz="quarter" idx="12" hasCustomPrompt="1"/>
          </p:nvPr>
        </p:nvSpPr>
        <p:spPr bwMode="white">
          <a:xfrm>
            <a:off x="5997575" y="2977569"/>
            <a:ext cx="2641600" cy="1713492"/>
          </a:xfrm>
          <a:prstGeom prst="rect">
            <a:avLst/>
          </a:prstGeom>
          <a:solidFill>
            <a:schemeClr val="accent4"/>
          </a:solidFill>
        </p:spPr>
        <p:txBody>
          <a:bodyPr vert="horz" lIns="93600" tIns="180000" rIns="72000" bIns="0" rtlCol="0" anchor="t">
            <a:noAutofit/>
          </a:bodyPr>
          <a:lstStyle>
            <a:lvl1pPr>
              <a:defRPr lang="en-US" noProof="0" dirty="0">
                <a:solidFill>
                  <a:schemeClr val="bg1"/>
                </a:solidFill>
                <a:latin typeface="Calibri Light" panose="020F0302020204030204" charset="0"/>
                <a:ea typeface="Calibri Light" panose="020F0302020204030204" charset="0"/>
                <a:cs typeface="Calibri Light" panose="020F0302020204030204" charset="0"/>
              </a:defRPr>
            </a:lvl1pPr>
          </a:lstStyle>
          <a:p>
            <a:pPr marL="144145" lvl="0" indent="-144145">
              <a:buChar char="•"/>
            </a:pPr>
            <a:r>
              <a:rPr lang="en-US" noProof="0" dirty="0"/>
              <a:t>Click to add key benefits</a:t>
            </a:r>
          </a:p>
        </p:txBody>
      </p:sp>
      <p:sp>
        <p:nvSpPr>
          <p:cNvPr id="3" name="Text Placeholder 2"/>
          <p:cNvSpPr>
            <a:spLocks noGrp="1"/>
          </p:cNvSpPr>
          <p:nvPr>
            <p:ph type="body" sz="quarter" idx="13" hasCustomPrompt="1"/>
          </p:nvPr>
        </p:nvSpPr>
        <p:spPr>
          <a:xfrm>
            <a:off x="6002959" y="2093843"/>
            <a:ext cx="2629866" cy="883726"/>
          </a:xfrm>
        </p:spPr>
        <p:txBody>
          <a:bodyPr lIns="93600" rIns="72000"/>
          <a:lstStyle>
            <a:lvl1pPr>
              <a:defRPr sz="1800">
                <a:solidFill>
                  <a:srgbClr val="388686"/>
                </a:solidFill>
              </a:defRPr>
            </a:lvl1pPr>
          </a:lstStyle>
          <a:p>
            <a:pPr lvl="0"/>
            <a:r>
              <a:rPr lang="en-US" dirty="0"/>
              <a:t>Innovation explain</a:t>
            </a:r>
          </a:p>
        </p:txBody>
      </p:sp>
      <p:sp>
        <p:nvSpPr>
          <p:cNvPr id="14" name="Footer Placeholder 13"/>
          <p:cNvSpPr>
            <a:spLocks noGrp="1"/>
          </p:cNvSpPr>
          <p:nvPr>
            <p:ph type="ftr" sz="quarter" idx="14"/>
          </p:nvPr>
        </p:nvSpPr>
        <p:spPr>
          <a:xfrm>
            <a:off x="4924800" y="4719763"/>
            <a:ext cx="3086100" cy="274637"/>
          </a:xfrm>
          <a:prstGeom prst="rect">
            <a:avLst/>
          </a:prstGeom>
        </p:spPr>
        <p:txBody>
          <a:bodyPr/>
          <a:lstStyle/>
          <a:p>
            <a:r>
              <a:rPr lang="en-US" dirty="0"/>
              <a:t>Presentation name, Version, Date</a:t>
            </a:r>
          </a:p>
        </p:txBody>
      </p:sp>
      <p:sp>
        <p:nvSpPr>
          <p:cNvPr id="15" name="Slide Number Placeholder 14"/>
          <p:cNvSpPr>
            <a:spLocks noGrp="1"/>
          </p:cNvSpPr>
          <p:nvPr>
            <p:ph type="sldNum" sz="quarter" idx="15"/>
          </p:nvPr>
        </p:nvSpPr>
        <p:spPr/>
        <p:txBody>
          <a:bodyPr/>
          <a:lstStyle/>
          <a:p>
            <a:fld id="{793332C0-45F3-49F7-8962-3AD7701CBA4A}" type="slidenum">
              <a:rPr lang="en-US" smtClean="0"/>
              <a:t>‹#›</a:t>
            </a:fld>
            <a:endParaRPr lang="en-US" dirty="0"/>
          </a:p>
        </p:txBody>
      </p:sp>
      <p:sp>
        <p:nvSpPr>
          <p:cNvPr id="16" name="Text Placeholder 6"/>
          <p:cNvSpPr>
            <a:spLocks noGrp="1"/>
          </p:cNvSpPr>
          <p:nvPr>
            <p:ph type="body" sz="quarter" idx="16"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
        <p:nvSpPr>
          <p:cNvPr id="12" name="Footer Placeholder 4"/>
          <p:cNvSpPr txBox="1"/>
          <p:nvPr/>
        </p:nvSpPr>
        <p:spPr>
          <a:xfrm>
            <a:off x="8079581" y="4719600"/>
            <a:ext cx="874478" cy="275297"/>
          </a:xfrm>
          <a:prstGeom prst="rect">
            <a:avLst/>
          </a:prstGeom>
        </p:spPr>
        <p:txBody>
          <a:bodyPr vert="horz" lIns="0" tIns="0" rIns="0" bIns="0" rtlCol="0" anchor="b"/>
          <a:lstStyle>
            <a:defPPr>
              <a:defRPr lang="de-DE"/>
            </a:defPPr>
            <a:lvl1pPr marL="0" algn="r" defTabSz="914400" rtl="0" eaLnBrk="1" latinLnBrk="0" hangingPunct="1">
              <a:defRPr sz="700" b="0" i="0" kern="1200">
                <a:solidFill>
                  <a:schemeClr val="tx1">
                    <a:lumMod val="85000"/>
                    <a:lumOff val="15000"/>
                  </a:schemeClr>
                </a:solidFill>
                <a:latin typeface="Calibri Light" panose="020F0302020204030204" charset="0"/>
                <a:ea typeface="+mn-ea"/>
                <a:cs typeface="Calibri Light" panose="020F030202020403020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a:lstStyle>
          <a:p>
            <a:pPr algn="r"/>
            <a:r>
              <a:rPr lang="en-US" sz="700" dirty="0">
                <a:solidFill>
                  <a:schemeClr val="bg1">
                    <a:lumMod val="65000"/>
                  </a:schemeClr>
                </a:solidFill>
              </a:rPr>
              <a:t>© Philips - Confidential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0_Proposition on image (L) - Blue">
    <p:bg>
      <p:bgPr>
        <a:solidFill>
          <a:schemeClr val="bg1">
            <a:lumMod val="85000"/>
          </a:schemeClr>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9144000" cy="5143500"/>
          </a:xfrm>
          <a:prstGeom prst="rect">
            <a:avLst/>
          </a:prstGeom>
          <a:noFill/>
        </p:spPr>
        <p:txBody>
          <a:bodyPr anchor="ctr"/>
          <a:lstStyle>
            <a:lvl1pPr marL="0" indent="0" algn="ctr">
              <a:buNone/>
              <a:defRPr/>
            </a:lvl1pPr>
          </a:lstStyle>
          <a:p>
            <a:r>
              <a:rPr lang="en-US"/>
              <a:t>Click icon to add picture</a:t>
            </a:r>
          </a:p>
        </p:txBody>
      </p:sp>
      <p:sp>
        <p:nvSpPr>
          <p:cNvPr id="10" name="Text Placeholder 3"/>
          <p:cNvSpPr>
            <a:spLocks noGrp="1"/>
          </p:cNvSpPr>
          <p:nvPr>
            <p:ph type="body" sz="quarter" idx="10" hasCustomPrompt="1"/>
          </p:nvPr>
        </p:nvSpPr>
        <p:spPr bwMode="white">
          <a:xfrm>
            <a:off x="503238" y="895349"/>
            <a:ext cx="2641600" cy="2082220"/>
          </a:xfrm>
          <a:prstGeom prst="rect">
            <a:avLst/>
          </a:prstGeom>
          <a:solidFill>
            <a:schemeClr val="bg1"/>
          </a:solidFill>
        </p:spPr>
        <p:txBody>
          <a:bodyPr lIns="93600" tIns="180000" rIns="72000" bIns="0" anchor="t"/>
          <a:lstStyle>
            <a:lvl1pPr marL="0" indent="0" algn="l">
              <a:lnSpc>
                <a:spcPct val="90000"/>
              </a:lnSpc>
              <a:spcBef>
                <a:spcPts val="0"/>
              </a:spcBef>
              <a:buFontTx/>
              <a:buNone/>
              <a:defRPr sz="2900" b="0" i="0">
                <a:solidFill>
                  <a:srgbClr val="005A8B"/>
                </a:solidFill>
                <a:latin typeface="Calibri Light" panose="020F0302020204030204" charset="0"/>
                <a:ea typeface="Calibri Light" panose="020F0302020204030204" charset="0"/>
                <a:cs typeface="Calibri Light" panose="020F0302020204030204" charset="0"/>
              </a:defRPr>
            </a:lvl1pPr>
            <a:lvl2pPr>
              <a:defRPr sz="4800"/>
            </a:lvl2pPr>
            <a:lvl3pPr>
              <a:defRPr sz="4800"/>
            </a:lvl3pPr>
            <a:lvl4pPr>
              <a:defRPr sz="4800"/>
            </a:lvl4pPr>
            <a:lvl5pPr>
              <a:defRPr sz="4800"/>
            </a:lvl5pPr>
          </a:lstStyle>
          <a:p>
            <a:pPr lvl="0"/>
            <a:r>
              <a:rPr lang="en-US" noProof="0" dirty="0"/>
              <a:t>Click to add title</a:t>
            </a:r>
          </a:p>
        </p:txBody>
      </p:sp>
      <p:pic>
        <p:nvPicPr>
          <p:cNvPr id="6" name="Picture 5"/>
          <p:cNvPicPr>
            <a:picLocks noChangeAspect="1"/>
          </p:cNvPicPr>
          <p:nvPr/>
        </p:nvPicPr>
        <p:blipFill>
          <a:blip r:embed="rId2" cstate="screen"/>
          <a:stretch>
            <a:fillRect/>
          </a:stretch>
        </p:blipFill>
        <p:spPr>
          <a:xfrm>
            <a:off x="8278711" y="217487"/>
            <a:ext cx="360464" cy="460374"/>
          </a:xfrm>
          <a:prstGeom prst="rect">
            <a:avLst/>
          </a:prstGeom>
          <a:noFill/>
        </p:spPr>
      </p:pic>
      <p:sp>
        <p:nvSpPr>
          <p:cNvPr id="7" name="Text Placeholder 3"/>
          <p:cNvSpPr>
            <a:spLocks noGrp="1"/>
          </p:cNvSpPr>
          <p:nvPr>
            <p:ph type="body" sz="quarter" idx="12" hasCustomPrompt="1"/>
          </p:nvPr>
        </p:nvSpPr>
        <p:spPr bwMode="white">
          <a:xfrm>
            <a:off x="503238" y="2977569"/>
            <a:ext cx="2641600" cy="1681744"/>
          </a:xfrm>
          <a:prstGeom prst="rect">
            <a:avLst/>
          </a:prstGeom>
          <a:solidFill>
            <a:schemeClr val="accent1"/>
          </a:solidFill>
        </p:spPr>
        <p:txBody>
          <a:bodyPr lIns="93600" tIns="180000" rIns="72000" bIns="0" anchor="t"/>
          <a:lstStyle>
            <a:lvl1pPr marL="144145" indent="-144145" algn="l">
              <a:lnSpc>
                <a:spcPct val="90000"/>
              </a:lnSpc>
              <a:spcBef>
                <a:spcPts val="0"/>
              </a:spcBef>
              <a:buFont typeface="Arial" panose="020B0604020202020204" pitchFamily="34" charset="0"/>
              <a:buChar char="•"/>
              <a:defRPr sz="1100" b="0" i="0">
                <a:solidFill>
                  <a:schemeClr val="bg1"/>
                </a:solidFill>
                <a:latin typeface="Calibri Light" panose="020F0302020204030204" charset="0"/>
                <a:ea typeface="Calibri Light" panose="020F0302020204030204" charset="0"/>
                <a:cs typeface="Calibri Light" panose="020F0302020204030204" charset="0"/>
              </a:defRPr>
            </a:lvl1pPr>
            <a:lvl2pPr>
              <a:defRPr sz="4800"/>
            </a:lvl2pPr>
            <a:lvl3pPr>
              <a:defRPr sz="4800"/>
            </a:lvl3pPr>
            <a:lvl4pPr>
              <a:defRPr sz="4800"/>
            </a:lvl4pPr>
            <a:lvl5pPr>
              <a:defRPr sz="4800"/>
            </a:lvl5pPr>
          </a:lstStyle>
          <a:p>
            <a:pPr lvl="0"/>
            <a:r>
              <a:rPr lang="en-US" noProof="0" dirty="0"/>
              <a:t>Click to add key benefits</a:t>
            </a:r>
          </a:p>
        </p:txBody>
      </p:sp>
      <p:sp>
        <p:nvSpPr>
          <p:cNvPr id="3" name="Text Placeholder 2"/>
          <p:cNvSpPr>
            <a:spLocks noGrp="1"/>
          </p:cNvSpPr>
          <p:nvPr>
            <p:ph type="body" sz="quarter" idx="13" hasCustomPrompt="1"/>
          </p:nvPr>
        </p:nvSpPr>
        <p:spPr>
          <a:xfrm>
            <a:off x="508622" y="2093843"/>
            <a:ext cx="2629866" cy="883726"/>
          </a:xfrm>
        </p:spPr>
        <p:txBody>
          <a:bodyPr lIns="93600" rIns="72000"/>
          <a:lstStyle>
            <a:lvl1pPr>
              <a:defRPr sz="1800">
                <a:solidFill>
                  <a:srgbClr val="005A8B"/>
                </a:solidFill>
              </a:defRPr>
            </a:lvl1pPr>
          </a:lstStyle>
          <a:p>
            <a:pPr lvl="0"/>
            <a:r>
              <a:rPr lang="en-US" dirty="0"/>
              <a:t>Innovation explain</a:t>
            </a:r>
          </a:p>
        </p:txBody>
      </p:sp>
      <p:sp>
        <p:nvSpPr>
          <p:cNvPr id="14" name="Footer Placeholder 13"/>
          <p:cNvSpPr>
            <a:spLocks noGrp="1"/>
          </p:cNvSpPr>
          <p:nvPr>
            <p:ph type="ftr" sz="quarter" idx="15"/>
          </p:nvPr>
        </p:nvSpPr>
        <p:spPr>
          <a:xfrm>
            <a:off x="4924800" y="4719763"/>
            <a:ext cx="3086100" cy="274637"/>
          </a:xfrm>
          <a:prstGeom prst="rect">
            <a:avLst/>
          </a:prstGeom>
        </p:spPr>
        <p:txBody>
          <a:bodyPr/>
          <a:lstStyle/>
          <a:p>
            <a:r>
              <a:rPr lang="en-US" dirty="0"/>
              <a:t>Presentation name, Version, Date</a:t>
            </a:r>
          </a:p>
        </p:txBody>
      </p:sp>
      <p:sp>
        <p:nvSpPr>
          <p:cNvPr id="15" name="Slide Number Placeholder 14"/>
          <p:cNvSpPr>
            <a:spLocks noGrp="1"/>
          </p:cNvSpPr>
          <p:nvPr>
            <p:ph type="sldNum" sz="quarter" idx="16"/>
          </p:nvPr>
        </p:nvSpPr>
        <p:spPr/>
        <p:txBody>
          <a:bodyPr/>
          <a:lstStyle/>
          <a:p>
            <a:fld id="{793332C0-45F3-49F7-8962-3AD7701CBA4A}" type="slidenum">
              <a:rPr lang="en-US" smtClean="0"/>
              <a:t>‹#›</a:t>
            </a:fld>
            <a:endParaRPr lang="en-US" dirty="0"/>
          </a:p>
        </p:txBody>
      </p:sp>
      <p:sp>
        <p:nvSpPr>
          <p:cNvPr id="16" name="Text Placeholder 6"/>
          <p:cNvSpPr>
            <a:spLocks noGrp="1"/>
          </p:cNvSpPr>
          <p:nvPr>
            <p:ph type="body" sz="quarter" idx="17"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
        <p:nvSpPr>
          <p:cNvPr id="12" name="Footer Placeholder 4"/>
          <p:cNvSpPr txBox="1"/>
          <p:nvPr/>
        </p:nvSpPr>
        <p:spPr>
          <a:xfrm>
            <a:off x="8079581" y="4719600"/>
            <a:ext cx="874478" cy="275297"/>
          </a:xfrm>
          <a:prstGeom prst="rect">
            <a:avLst/>
          </a:prstGeom>
        </p:spPr>
        <p:txBody>
          <a:bodyPr vert="horz" lIns="0" tIns="0" rIns="0" bIns="0" rtlCol="0" anchor="b"/>
          <a:lstStyle>
            <a:defPPr>
              <a:defRPr lang="de-DE"/>
            </a:defPPr>
            <a:lvl1pPr marL="0" algn="r" defTabSz="914400" rtl="0" eaLnBrk="1" latinLnBrk="0" hangingPunct="1">
              <a:defRPr sz="700" b="0" i="0" kern="1200">
                <a:solidFill>
                  <a:schemeClr val="tx1">
                    <a:lumMod val="85000"/>
                    <a:lumOff val="15000"/>
                  </a:schemeClr>
                </a:solidFill>
                <a:latin typeface="Calibri Light" panose="020F0302020204030204" charset="0"/>
                <a:ea typeface="+mn-ea"/>
                <a:cs typeface="Calibri Light" panose="020F030202020403020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a:lstStyle>
          <a:p>
            <a:pPr algn="r"/>
            <a:r>
              <a:rPr lang="en-US" sz="700" dirty="0">
                <a:solidFill>
                  <a:schemeClr val="bg1">
                    <a:lumMod val="65000"/>
                  </a:schemeClr>
                </a:solidFill>
              </a:rPr>
              <a:t>© Philips - Confidential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0_Proposition on image (L) - LBlue">
    <p:bg>
      <p:bgPr>
        <a:solidFill>
          <a:schemeClr val="bg1">
            <a:lumMod val="85000"/>
          </a:schemeClr>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9144000" cy="5143500"/>
          </a:xfrm>
          <a:prstGeom prst="rect">
            <a:avLst/>
          </a:prstGeom>
          <a:noFill/>
        </p:spPr>
        <p:txBody>
          <a:bodyPr anchor="ctr"/>
          <a:lstStyle>
            <a:lvl1pPr marL="0" indent="0" algn="ctr">
              <a:buNone/>
              <a:defRPr/>
            </a:lvl1pPr>
          </a:lstStyle>
          <a:p>
            <a:r>
              <a:rPr lang="en-US"/>
              <a:t>Click icon to add picture</a:t>
            </a:r>
          </a:p>
        </p:txBody>
      </p:sp>
      <p:sp>
        <p:nvSpPr>
          <p:cNvPr id="10" name="Text Placeholder 3"/>
          <p:cNvSpPr>
            <a:spLocks noGrp="1"/>
          </p:cNvSpPr>
          <p:nvPr>
            <p:ph type="body" sz="quarter" idx="10" hasCustomPrompt="1"/>
          </p:nvPr>
        </p:nvSpPr>
        <p:spPr bwMode="white">
          <a:xfrm>
            <a:off x="503238" y="895349"/>
            <a:ext cx="2641600" cy="2082220"/>
          </a:xfrm>
          <a:prstGeom prst="rect">
            <a:avLst/>
          </a:prstGeom>
          <a:solidFill>
            <a:schemeClr val="bg1"/>
          </a:solidFill>
        </p:spPr>
        <p:txBody>
          <a:bodyPr lIns="93600" tIns="180000" rIns="72000" bIns="0" anchor="t"/>
          <a:lstStyle>
            <a:lvl1pPr marL="0" indent="0" algn="l">
              <a:lnSpc>
                <a:spcPct val="90000"/>
              </a:lnSpc>
              <a:spcBef>
                <a:spcPts val="0"/>
              </a:spcBef>
              <a:buFontTx/>
              <a:buNone/>
              <a:defRPr sz="2900" b="0" i="0">
                <a:solidFill>
                  <a:srgbClr val="005A8B"/>
                </a:solidFill>
                <a:latin typeface="Calibri Light" panose="020F0302020204030204" charset="0"/>
                <a:ea typeface="Calibri Light" panose="020F0302020204030204" charset="0"/>
                <a:cs typeface="Calibri Light" panose="020F0302020204030204" charset="0"/>
              </a:defRPr>
            </a:lvl1pPr>
            <a:lvl2pPr>
              <a:defRPr sz="4800"/>
            </a:lvl2pPr>
            <a:lvl3pPr>
              <a:defRPr sz="4800"/>
            </a:lvl3pPr>
            <a:lvl4pPr>
              <a:defRPr sz="4800"/>
            </a:lvl4pPr>
            <a:lvl5pPr>
              <a:defRPr sz="4800"/>
            </a:lvl5pPr>
          </a:lstStyle>
          <a:p>
            <a:pPr lvl="0"/>
            <a:r>
              <a:rPr lang="en-US" noProof="0" dirty="0"/>
              <a:t>Click to add title</a:t>
            </a:r>
          </a:p>
        </p:txBody>
      </p:sp>
      <p:pic>
        <p:nvPicPr>
          <p:cNvPr id="6" name="Picture 5"/>
          <p:cNvPicPr>
            <a:picLocks noChangeAspect="1"/>
          </p:cNvPicPr>
          <p:nvPr/>
        </p:nvPicPr>
        <p:blipFill>
          <a:blip r:embed="rId2" cstate="screen"/>
          <a:stretch>
            <a:fillRect/>
          </a:stretch>
        </p:blipFill>
        <p:spPr>
          <a:xfrm>
            <a:off x="8278711" y="217487"/>
            <a:ext cx="360464" cy="460374"/>
          </a:xfrm>
          <a:prstGeom prst="rect">
            <a:avLst/>
          </a:prstGeom>
          <a:noFill/>
        </p:spPr>
      </p:pic>
      <p:sp>
        <p:nvSpPr>
          <p:cNvPr id="7" name="Text Placeholder 3"/>
          <p:cNvSpPr>
            <a:spLocks noGrp="1"/>
          </p:cNvSpPr>
          <p:nvPr>
            <p:ph type="body" sz="quarter" idx="12" hasCustomPrompt="1"/>
          </p:nvPr>
        </p:nvSpPr>
        <p:spPr bwMode="white">
          <a:xfrm>
            <a:off x="503238" y="2977569"/>
            <a:ext cx="2641600" cy="1681744"/>
          </a:xfrm>
          <a:prstGeom prst="rect">
            <a:avLst/>
          </a:prstGeom>
          <a:solidFill>
            <a:schemeClr val="accent3"/>
          </a:solidFill>
        </p:spPr>
        <p:txBody>
          <a:bodyPr lIns="93600" tIns="180000" rIns="72000" bIns="0" anchor="t"/>
          <a:lstStyle>
            <a:lvl1pPr marL="144145" indent="-144145" algn="l">
              <a:lnSpc>
                <a:spcPct val="90000"/>
              </a:lnSpc>
              <a:spcBef>
                <a:spcPts val="0"/>
              </a:spcBef>
              <a:buFont typeface="Arial" panose="020B0604020202020204" pitchFamily="34" charset="0"/>
              <a:buChar char="•"/>
              <a:defRPr sz="1100" b="0" i="0">
                <a:solidFill>
                  <a:schemeClr val="bg1"/>
                </a:solidFill>
                <a:latin typeface="Calibri Light" panose="020F0302020204030204" charset="0"/>
                <a:ea typeface="Calibri Light" panose="020F0302020204030204" charset="0"/>
                <a:cs typeface="Calibri Light" panose="020F0302020204030204" charset="0"/>
              </a:defRPr>
            </a:lvl1pPr>
            <a:lvl2pPr>
              <a:defRPr sz="4800"/>
            </a:lvl2pPr>
            <a:lvl3pPr>
              <a:defRPr sz="4800"/>
            </a:lvl3pPr>
            <a:lvl4pPr>
              <a:defRPr sz="4800"/>
            </a:lvl4pPr>
            <a:lvl5pPr>
              <a:defRPr sz="4800"/>
            </a:lvl5pPr>
          </a:lstStyle>
          <a:p>
            <a:pPr lvl="0"/>
            <a:r>
              <a:rPr lang="en-US" noProof="0" dirty="0"/>
              <a:t>Click to add key benefits</a:t>
            </a:r>
          </a:p>
        </p:txBody>
      </p:sp>
      <p:sp>
        <p:nvSpPr>
          <p:cNvPr id="3" name="Text Placeholder 2"/>
          <p:cNvSpPr>
            <a:spLocks noGrp="1"/>
          </p:cNvSpPr>
          <p:nvPr>
            <p:ph type="body" sz="quarter" idx="13" hasCustomPrompt="1"/>
          </p:nvPr>
        </p:nvSpPr>
        <p:spPr>
          <a:xfrm>
            <a:off x="508622" y="2093843"/>
            <a:ext cx="2629866" cy="883726"/>
          </a:xfrm>
        </p:spPr>
        <p:txBody>
          <a:bodyPr lIns="93600" rIns="72000"/>
          <a:lstStyle>
            <a:lvl1pPr>
              <a:defRPr sz="1800">
                <a:solidFill>
                  <a:srgbClr val="005A8B"/>
                </a:solidFill>
              </a:defRPr>
            </a:lvl1pPr>
          </a:lstStyle>
          <a:p>
            <a:pPr lvl="0"/>
            <a:r>
              <a:rPr lang="en-US" dirty="0"/>
              <a:t>Innovation explain</a:t>
            </a:r>
          </a:p>
        </p:txBody>
      </p:sp>
      <p:sp>
        <p:nvSpPr>
          <p:cNvPr id="14" name="Footer Placeholder 13"/>
          <p:cNvSpPr>
            <a:spLocks noGrp="1"/>
          </p:cNvSpPr>
          <p:nvPr>
            <p:ph type="ftr" sz="quarter" idx="14"/>
          </p:nvPr>
        </p:nvSpPr>
        <p:spPr>
          <a:xfrm>
            <a:off x="4924800" y="4719763"/>
            <a:ext cx="3086100" cy="274637"/>
          </a:xfrm>
          <a:prstGeom prst="rect">
            <a:avLst/>
          </a:prstGeom>
        </p:spPr>
        <p:txBody>
          <a:bodyPr/>
          <a:lstStyle/>
          <a:p>
            <a:r>
              <a:rPr lang="en-US" dirty="0"/>
              <a:t>Presentation name, Version, Date</a:t>
            </a:r>
          </a:p>
        </p:txBody>
      </p:sp>
      <p:sp>
        <p:nvSpPr>
          <p:cNvPr id="15" name="Slide Number Placeholder 14"/>
          <p:cNvSpPr>
            <a:spLocks noGrp="1"/>
          </p:cNvSpPr>
          <p:nvPr>
            <p:ph type="sldNum" sz="quarter" idx="15"/>
          </p:nvPr>
        </p:nvSpPr>
        <p:spPr/>
        <p:txBody>
          <a:bodyPr/>
          <a:lstStyle/>
          <a:p>
            <a:fld id="{793332C0-45F3-49F7-8962-3AD7701CBA4A}" type="slidenum">
              <a:rPr lang="en-US" smtClean="0"/>
              <a:t>‹#›</a:t>
            </a:fld>
            <a:endParaRPr lang="en-US" dirty="0"/>
          </a:p>
        </p:txBody>
      </p:sp>
      <p:sp>
        <p:nvSpPr>
          <p:cNvPr id="16" name="Text Placeholder 6"/>
          <p:cNvSpPr>
            <a:spLocks noGrp="1"/>
          </p:cNvSpPr>
          <p:nvPr>
            <p:ph type="body" sz="quarter" idx="16"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
        <p:nvSpPr>
          <p:cNvPr id="12" name="Footer Placeholder 4"/>
          <p:cNvSpPr txBox="1"/>
          <p:nvPr/>
        </p:nvSpPr>
        <p:spPr>
          <a:xfrm>
            <a:off x="8079581" y="4719600"/>
            <a:ext cx="874478" cy="275297"/>
          </a:xfrm>
          <a:prstGeom prst="rect">
            <a:avLst/>
          </a:prstGeom>
        </p:spPr>
        <p:txBody>
          <a:bodyPr vert="horz" lIns="0" tIns="0" rIns="0" bIns="0" rtlCol="0" anchor="b"/>
          <a:lstStyle>
            <a:defPPr>
              <a:defRPr lang="de-DE"/>
            </a:defPPr>
            <a:lvl1pPr marL="0" algn="r" defTabSz="914400" rtl="0" eaLnBrk="1" latinLnBrk="0" hangingPunct="1">
              <a:defRPr sz="700" b="0" i="0" kern="1200">
                <a:solidFill>
                  <a:schemeClr val="tx1">
                    <a:lumMod val="85000"/>
                    <a:lumOff val="15000"/>
                  </a:schemeClr>
                </a:solidFill>
                <a:latin typeface="Calibri Light" panose="020F0302020204030204" charset="0"/>
                <a:ea typeface="+mn-ea"/>
                <a:cs typeface="Calibri Light" panose="020F030202020403020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a:lstStyle>
          <a:p>
            <a:pPr algn="r"/>
            <a:r>
              <a:rPr lang="en-US" sz="700" dirty="0">
                <a:solidFill>
                  <a:schemeClr val="bg1">
                    <a:lumMod val="65000"/>
                  </a:schemeClr>
                </a:solidFill>
              </a:rPr>
              <a:t>© Philips - Confidential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0_Proposition on image (L) - Aqua">
    <p:bg>
      <p:bgPr>
        <a:solidFill>
          <a:schemeClr val="bg1">
            <a:lumMod val="85000"/>
          </a:schemeClr>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9144000" cy="5143500"/>
          </a:xfrm>
          <a:prstGeom prst="rect">
            <a:avLst/>
          </a:prstGeom>
          <a:noFill/>
        </p:spPr>
        <p:txBody>
          <a:bodyPr anchor="ctr"/>
          <a:lstStyle>
            <a:lvl1pPr marL="0" indent="0" algn="ctr">
              <a:buNone/>
              <a:defRPr/>
            </a:lvl1pPr>
          </a:lstStyle>
          <a:p>
            <a:r>
              <a:rPr lang="en-US"/>
              <a:t>Click icon to add picture</a:t>
            </a:r>
          </a:p>
        </p:txBody>
      </p:sp>
      <p:sp>
        <p:nvSpPr>
          <p:cNvPr id="10" name="Text Placeholder 3"/>
          <p:cNvSpPr>
            <a:spLocks noGrp="1"/>
          </p:cNvSpPr>
          <p:nvPr>
            <p:ph type="body" sz="quarter" idx="10" hasCustomPrompt="1"/>
          </p:nvPr>
        </p:nvSpPr>
        <p:spPr bwMode="white">
          <a:xfrm>
            <a:off x="503238" y="895349"/>
            <a:ext cx="2641600" cy="2082220"/>
          </a:xfrm>
          <a:prstGeom prst="rect">
            <a:avLst/>
          </a:prstGeom>
          <a:solidFill>
            <a:schemeClr val="bg1"/>
          </a:solidFill>
        </p:spPr>
        <p:txBody>
          <a:bodyPr lIns="93600" tIns="180000" rIns="72000" bIns="0" anchor="t"/>
          <a:lstStyle>
            <a:lvl1pPr marL="0" indent="0" algn="l">
              <a:lnSpc>
                <a:spcPct val="90000"/>
              </a:lnSpc>
              <a:spcBef>
                <a:spcPts val="0"/>
              </a:spcBef>
              <a:buFontTx/>
              <a:buNone/>
              <a:defRPr sz="2900" b="0" i="0">
                <a:solidFill>
                  <a:srgbClr val="388686"/>
                </a:solidFill>
                <a:latin typeface="Calibri Light" panose="020F0302020204030204" charset="0"/>
                <a:ea typeface="Calibri Light" panose="020F0302020204030204" charset="0"/>
                <a:cs typeface="Calibri Light" panose="020F0302020204030204" charset="0"/>
              </a:defRPr>
            </a:lvl1pPr>
            <a:lvl2pPr>
              <a:defRPr sz="4800"/>
            </a:lvl2pPr>
            <a:lvl3pPr>
              <a:defRPr sz="4800"/>
            </a:lvl3pPr>
            <a:lvl4pPr>
              <a:defRPr sz="4800"/>
            </a:lvl4pPr>
            <a:lvl5pPr>
              <a:defRPr sz="4800"/>
            </a:lvl5pPr>
          </a:lstStyle>
          <a:p>
            <a:pPr lvl="0"/>
            <a:r>
              <a:rPr lang="en-US" noProof="0" dirty="0"/>
              <a:t>Click to add title</a:t>
            </a:r>
          </a:p>
        </p:txBody>
      </p:sp>
      <p:pic>
        <p:nvPicPr>
          <p:cNvPr id="6" name="Picture 5"/>
          <p:cNvPicPr>
            <a:picLocks noChangeAspect="1"/>
          </p:cNvPicPr>
          <p:nvPr/>
        </p:nvPicPr>
        <p:blipFill>
          <a:blip r:embed="rId2" cstate="screen"/>
          <a:stretch>
            <a:fillRect/>
          </a:stretch>
        </p:blipFill>
        <p:spPr>
          <a:xfrm>
            <a:off x="8278711" y="217487"/>
            <a:ext cx="360464" cy="460374"/>
          </a:xfrm>
          <a:prstGeom prst="rect">
            <a:avLst/>
          </a:prstGeom>
          <a:noFill/>
        </p:spPr>
      </p:pic>
      <p:sp>
        <p:nvSpPr>
          <p:cNvPr id="7" name="Text Placeholder 3"/>
          <p:cNvSpPr>
            <a:spLocks noGrp="1"/>
          </p:cNvSpPr>
          <p:nvPr>
            <p:ph type="body" sz="quarter" idx="12" hasCustomPrompt="1"/>
          </p:nvPr>
        </p:nvSpPr>
        <p:spPr bwMode="white">
          <a:xfrm>
            <a:off x="503238" y="2977569"/>
            <a:ext cx="2641600" cy="1683329"/>
          </a:xfrm>
          <a:prstGeom prst="rect">
            <a:avLst/>
          </a:prstGeom>
          <a:solidFill>
            <a:schemeClr val="accent4"/>
          </a:solidFill>
        </p:spPr>
        <p:txBody>
          <a:bodyPr vert="horz" lIns="93600" tIns="180000" rIns="72000" bIns="0" rtlCol="0" anchor="t">
            <a:noAutofit/>
          </a:bodyPr>
          <a:lstStyle>
            <a:lvl1pPr>
              <a:defRPr lang="en-US" noProof="0" dirty="0">
                <a:solidFill>
                  <a:schemeClr val="bg1"/>
                </a:solidFill>
                <a:latin typeface="Calibri Light" panose="020F0302020204030204" charset="0"/>
                <a:ea typeface="Calibri Light" panose="020F0302020204030204" charset="0"/>
                <a:cs typeface="Calibri Light" panose="020F0302020204030204" charset="0"/>
              </a:defRPr>
            </a:lvl1pPr>
          </a:lstStyle>
          <a:p>
            <a:pPr marL="144145" lvl="0" indent="-144145">
              <a:buChar char="•"/>
            </a:pPr>
            <a:r>
              <a:rPr lang="en-US" noProof="0" dirty="0"/>
              <a:t>Click to add key benefits</a:t>
            </a:r>
          </a:p>
        </p:txBody>
      </p:sp>
      <p:sp>
        <p:nvSpPr>
          <p:cNvPr id="3" name="Text Placeholder 2"/>
          <p:cNvSpPr>
            <a:spLocks noGrp="1"/>
          </p:cNvSpPr>
          <p:nvPr>
            <p:ph type="body" sz="quarter" idx="13" hasCustomPrompt="1"/>
          </p:nvPr>
        </p:nvSpPr>
        <p:spPr>
          <a:xfrm>
            <a:off x="508622" y="2093843"/>
            <a:ext cx="2629866" cy="883726"/>
          </a:xfrm>
        </p:spPr>
        <p:txBody>
          <a:bodyPr lIns="93600" rIns="72000"/>
          <a:lstStyle>
            <a:lvl1pPr>
              <a:defRPr sz="1800">
                <a:solidFill>
                  <a:srgbClr val="388686"/>
                </a:solidFill>
              </a:defRPr>
            </a:lvl1pPr>
          </a:lstStyle>
          <a:p>
            <a:pPr lvl="0"/>
            <a:r>
              <a:rPr lang="en-US" dirty="0"/>
              <a:t>Innovation explain</a:t>
            </a:r>
          </a:p>
        </p:txBody>
      </p:sp>
      <p:sp>
        <p:nvSpPr>
          <p:cNvPr id="4" name="Footer Placeholder 3"/>
          <p:cNvSpPr>
            <a:spLocks noGrp="1"/>
          </p:cNvSpPr>
          <p:nvPr>
            <p:ph type="ftr" sz="quarter" idx="14"/>
          </p:nvPr>
        </p:nvSpPr>
        <p:spPr>
          <a:xfrm>
            <a:off x="4924800" y="4719763"/>
            <a:ext cx="3086100" cy="274637"/>
          </a:xfrm>
          <a:prstGeom prst="rect">
            <a:avLst/>
          </a:prstGeom>
        </p:spPr>
        <p:txBody>
          <a:bodyPr/>
          <a:lstStyle/>
          <a:p>
            <a:r>
              <a:rPr lang="en-US" dirty="0"/>
              <a:t>Presentation name, Version, Date</a:t>
            </a:r>
          </a:p>
        </p:txBody>
      </p:sp>
      <p:sp>
        <p:nvSpPr>
          <p:cNvPr id="8" name="Slide Number Placeholder 7"/>
          <p:cNvSpPr>
            <a:spLocks noGrp="1"/>
          </p:cNvSpPr>
          <p:nvPr>
            <p:ph type="sldNum" sz="quarter" idx="15"/>
          </p:nvPr>
        </p:nvSpPr>
        <p:spPr/>
        <p:txBody>
          <a:bodyPr/>
          <a:lstStyle/>
          <a:p>
            <a:fld id="{793332C0-45F3-49F7-8962-3AD7701CBA4A}" type="slidenum">
              <a:rPr lang="en-US" smtClean="0"/>
              <a:t>‹#›</a:t>
            </a:fld>
            <a:endParaRPr lang="en-US" dirty="0"/>
          </a:p>
        </p:txBody>
      </p:sp>
      <p:sp>
        <p:nvSpPr>
          <p:cNvPr id="14" name="Text Placeholder 6"/>
          <p:cNvSpPr>
            <a:spLocks noGrp="1"/>
          </p:cNvSpPr>
          <p:nvPr>
            <p:ph type="body" sz="quarter" idx="16"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
        <p:nvSpPr>
          <p:cNvPr id="12" name="Footer Placeholder 4"/>
          <p:cNvSpPr txBox="1"/>
          <p:nvPr/>
        </p:nvSpPr>
        <p:spPr>
          <a:xfrm>
            <a:off x="8079581" y="4719600"/>
            <a:ext cx="874478" cy="275297"/>
          </a:xfrm>
          <a:prstGeom prst="rect">
            <a:avLst/>
          </a:prstGeom>
        </p:spPr>
        <p:txBody>
          <a:bodyPr vert="horz" lIns="0" tIns="0" rIns="0" bIns="0" rtlCol="0" anchor="b"/>
          <a:lstStyle>
            <a:defPPr>
              <a:defRPr lang="de-DE"/>
            </a:defPPr>
            <a:lvl1pPr marL="0" algn="r" defTabSz="914400" rtl="0" eaLnBrk="1" latinLnBrk="0" hangingPunct="1">
              <a:defRPr sz="700" b="0" i="0" kern="1200">
                <a:solidFill>
                  <a:schemeClr val="tx1">
                    <a:lumMod val="85000"/>
                    <a:lumOff val="15000"/>
                  </a:schemeClr>
                </a:solidFill>
                <a:latin typeface="Calibri Light" panose="020F0302020204030204" charset="0"/>
                <a:ea typeface="+mn-ea"/>
                <a:cs typeface="Calibri Light" panose="020F030202020403020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a:lstStyle>
          <a:p>
            <a:pPr algn="r"/>
            <a:r>
              <a:rPr lang="en-US" sz="700" dirty="0">
                <a:solidFill>
                  <a:schemeClr val="bg1">
                    <a:lumMod val="65000"/>
                  </a:schemeClr>
                </a:solidFill>
              </a:rPr>
              <a:t>© Philips - Confidential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0_Proposition 2 columns - LBlue">
    <p:bg>
      <p:bgPr>
        <a:solidFill>
          <a:schemeClr val="accent3"/>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stretch>
            <a:fillRect/>
          </a:stretch>
        </p:blipFill>
        <p:spPr>
          <a:xfrm>
            <a:off x="8278711" y="217487"/>
            <a:ext cx="360464" cy="460374"/>
          </a:xfrm>
          <a:prstGeom prst="rect">
            <a:avLst/>
          </a:prstGeom>
          <a:noFill/>
        </p:spPr>
      </p:pic>
      <p:sp>
        <p:nvSpPr>
          <p:cNvPr id="13" name="Picture Placeholder 12"/>
          <p:cNvSpPr>
            <a:spLocks noGrp="1"/>
          </p:cNvSpPr>
          <p:nvPr>
            <p:ph type="pic" sz="quarter" idx="14"/>
          </p:nvPr>
        </p:nvSpPr>
        <p:spPr>
          <a:xfrm>
            <a:off x="504741" y="1550988"/>
            <a:ext cx="4008522" cy="2387600"/>
          </a:xfrm>
          <a:prstGeom prst="rect">
            <a:avLst/>
          </a:prstGeom>
          <a:solidFill>
            <a:schemeClr val="bg1">
              <a:lumMod val="85000"/>
            </a:schemeClr>
          </a:solidFill>
        </p:spPr>
        <p:txBody>
          <a:bodyPr/>
          <a:lstStyle/>
          <a:p>
            <a:r>
              <a:rPr lang="en-US"/>
              <a:t>Click icon to add picture</a:t>
            </a:r>
          </a:p>
        </p:txBody>
      </p:sp>
      <p:sp>
        <p:nvSpPr>
          <p:cNvPr id="14" name="Picture Placeholder 12"/>
          <p:cNvSpPr>
            <a:spLocks noGrp="1"/>
          </p:cNvSpPr>
          <p:nvPr>
            <p:ph type="pic" sz="quarter" idx="15"/>
          </p:nvPr>
        </p:nvSpPr>
        <p:spPr>
          <a:xfrm>
            <a:off x="4621214" y="1550988"/>
            <a:ext cx="4011611" cy="2387600"/>
          </a:xfrm>
          <a:prstGeom prst="rect">
            <a:avLst/>
          </a:prstGeom>
          <a:solidFill>
            <a:schemeClr val="bg1">
              <a:lumMod val="85000"/>
            </a:schemeClr>
          </a:solidFill>
        </p:spPr>
        <p:txBody>
          <a:bodyPr/>
          <a:lstStyle/>
          <a:p>
            <a:r>
              <a:rPr lang="en-US"/>
              <a:t>Click icon to add picture</a:t>
            </a:r>
          </a:p>
        </p:txBody>
      </p:sp>
      <p:sp>
        <p:nvSpPr>
          <p:cNvPr id="18" name="Text Placeholder 17"/>
          <p:cNvSpPr>
            <a:spLocks noGrp="1"/>
          </p:cNvSpPr>
          <p:nvPr>
            <p:ph type="body" sz="quarter" idx="18"/>
          </p:nvPr>
        </p:nvSpPr>
        <p:spPr>
          <a:xfrm>
            <a:off x="503237" y="3840480"/>
            <a:ext cx="4011790" cy="818833"/>
          </a:xfrm>
          <a:prstGeom prst="rect">
            <a:avLst/>
          </a:prstGeom>
          <a:solidFill>
            <a:schemeClr val="bg1"/>
          </a:solidFill>
        </p:spPr>
        <p:txBody>
          <a:bodyPr lIns="108000" tIns="108000" anchor="t"/>
          <a:lstStyle>
            <a:lvl1pPr>
              <a:lnSpc>
                <a:spcPct val="90000"/>
              </a:lnSpc>
              <a:defRPr lang="en-US" b="0" i="0" dirty="0" smtClean="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p:txBody>
      </p:sp>
      <p:sp>
        <p:nvSpPr>
          <p:cNvPr id="19" name="Text Placeholder 17"/>
          <p:cNvSpPr>
            <a:spLocks noGrp="1"/>
          </p:cNvSpPr>
          <p:nvPr>
            <p:ph type="body" sz="quarter" idx="19"/>
          </p:nvPr>
        </p:nvSpPr>
        <p:spPr>
          <a:xfrm>
            <a:off x="4621213" y="3840480"/>
            <a:ext cx="4014882" cy="818833"/>
          </a:xfrm>
          <a:prstGeom prst="rect">
            <a:avLst/>
          </a:prstGeom>
          <a:solidFill>
            <a:schemeClr val="bg1"/>
          </a:solidFill>
        </p:spPr>
        <p:txBody>
          <a:bodyPr lIns="108000" tIns="108000" anchor="t"/>
          <a:lstStyle>
            <a:lvl1pPr>
              <a:lnSpc>
                <a:spcPct val="90000"/>
              </a:lnSpc>
              <a:defRPr lang="en-US" b="0" i="0" dirty="0" smtClean="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p:txBody>
      </p:sp>
      <p:sp>
        <p:nvSpPr>
          <p:cNvPr id="17" name="Text Placeholder 3"/>
          <p:cNvSpPr>
            <a:spLocks noGrp="1"/>
          </p:cNvSpPr>
          <p:nvPr>
            <p:ph type="body" sz="quarter" idx="10" hasCustomPrompt="1"/>
          </p:nvPr>
        </p:nvSpPr>
        <p:spPr>
          <a:xfrm>
            <a:off x="504510" y="387371"/>
            <a:ext cx="7563044" cy="442892"/>
          </a:xfrm>
          <a:prstGeom prst="rect">
            <a:avLst/>
          </a:prstGeom>
        </p:spPr>
        <p:txBody>
          <a:bodyPr lIns="0" tIns="0" rIns="0" bIns="0"/>
          <a:lstStyle>
            <a:lvl1pPr marL="0" marR="0" indent="0" algn="l" defTabSz="914400" rtl="0" eaLnBrk="1" fontAlgn="auto" latinLnBrk="0" hangingPunct="1">
              <a:lnSpc>
                <a:spcPct val="80000"/>
              </a:lnSpc>
              <a:spcBef>
                <a:spcPts val="0"/>
              </a:spcBef>
              <a:spcAft>
                <a:spcPts val="0"/>
              </a:spcAft>
              <a:buClrTx/>
              <a:buSzTx/>
              <a:buFontTx/>
              <a:buNone/>
              <a:defRPr sz="29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3" name="Footer Placeholder 2"/>
          <p:cNvSpPr>
            <a:spLocks noGrp="1"/>
          </p:cNvSpPr>
          <p:nvPr>
            <p:ph type="ftr" sz="quarter" idx="20"/>
          </p:nvPr>
        </p:nvSpPr>
        <p:spPr>
          <a:xfrm>
            <a:off x="4924800" y="4719763"/>
            <a:ext cx="3086100" cy="274637"/>
          </a:xfrm>
          <a:prstGeom prst="rect">
            <a:avLst/>
          </a:prstGeom>
        </p:spPr>
        <p:txBody>
          <a:bodyPr/>
          <a:lstStyle/>
          <a:p>
            <a:r>
              <a:rPr lang="en-US"/>
              <a:t>Presentation name, Version, Date</a:t>
            </a:r>
            <a:endParaRPr lang="en-US" dirty="0"/>
          </a:p>
        </p:txBody>
      </p:sp>
      <p:sp>
        <p:nvSpPr>
          <p:cNvPr id="4" name="Slide Number Placeholder 3"/>
          <p:cNvSpPr>
            <a:spLocks noGrp="1"/>
          </p:cNvSpPr>
          <p:nvPr>
            <p:ph type="sldNum" sz="quarter" idx="21"/>
          </p:nvPr>
        </p:nvSpPr>
        <p:spPr/>
        <p:txBody>
          <a:bodyPr/>
          <a:lstStyle/>
          <a:p>
            <a:fld id="{793332C0-45F3-49F7-8962-3AD7701CBA4A}" type="slidenum">
              <a:rPr lang="en-US" smtClean="0"/>
              <a:t>‹#›</a:t>
            </a:fld>
            <a:endParaRPr lang="en-US" dirty="0"/>
          </a:p>
        </p:txBody>
      </p:sp>
      <p:sp>
        <p:nvSpPr>
          <p:cNvPr id="15" name="Text Placeholder 6"/>
          <p:cNvSpPr>
            <a:spLocks noGrp="1"/>
          </p:cNvSpPr>
          <p:nvPr>
            <p:ph type="body" sz="quarter" idx="22"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
        <p:nvSpPr>
          <p:cNvPr id="12" name="Text Placeholder 3"/>
          <p:cNvSpPr>
            <a:spLocks noGrp="1"/>
          </p:cNvSpPr>
          <p:nvPr>
            <p:ph type="body" sz="quarter" idx="24" hasCustomPrompt="1"/>
          </p:nvPr>
        </p:nvSpPr>
        <p:spPr>
          <a:xfrm>
            <a:off x="504000" y="812505"/>
            <a:ext cx="7572326" cy="362137"/>
          </a:xfrm>
          <a:prstGeom prst="rect">
            <a:avLst/>
          </a:prstGeom>
        </p:spPr>
        <p:txBody>
          <a:bodyPr lIns="0" tIns="0" rIns="0" bIns="0"/>
          <a:lstStyle>
            <a:lvl1pPr marL="0" indent="0" algn="l">
              <a:lnSpc>
                <a:spcPct val="80000"/>
              </a:lnSpc>
              <a:spcBef>
                <a:spcPts val="0"/>
              </a:spcBef>
              <a:buFontTx/>
              <a:buNone/>
              <a:defRPr sz="18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0_Proposition 3 columns - LBlue">
    <p:bg>
      <p:bgPr>
        <a:solidFill>
          <a:schemeClr val="accent3"/>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stretch>
            <a:fillRect/>
          </a:stretch>
        </p:blipFill>
        <p:spPr>
          <a:xfrm>
            <a:off x="8278711" y="217487"/>
            <a:ext cx="360464" cy="460374"/>
          </a:xfrm>
          <a:prstGeom prst="rect">
            <a:avLst/>
          </a:prstGeom>
          <a:noFill/>
        </p:spPr>
      </p:pic>
      <p:sp>
        <p:nvSpPr>
          <p:cNvPr id="13" name="Picture Placeholder 12"/>
          <p:cNvSpPr>
            <a:spLocks noGrp="1"/>
          </p:cNvSpPr>
          <p:nvPr>
            <p:ph type="pic" sz="quarter" idx="14"/>
          </p:nvPr>
        </p:nvSpPr>
        <p:spPr>
          <a:xfrm>
            <a:off x="504741" y="1550988"/>
            <a:ext cx="2627397" cy="2387600"/>
          </a:xfrm>
          <a:prstGeom prst="rect">
            <a:avLst/>
          </a:prstGeom>
          <a:solidFill>
            <a:schemeClr val="bg1">
              <a:lumMod val="85000"/>
            </a:schemeClr>
          </a:solidFill>
        </p:spPr>
        <p:txBody>
          <a:bodyPr/>
          <a:lstStyle/>
          <a:p>
            <a:r>
              <a:rPr lang="en-US"/>
              <a:t>Click icon to add picture</a:t>
            </a:r>
          </a:p>
        </p:txBody>
      </p:sp>
      <p:sp>
        <p:nvSpPr>
          <p:cNvPr id="14" name="Picture Placeholder 12"/>
          <p:cNvSpPr>
            <a:spLocks noGrp="1"/>
          </p:cNvSpPr>
          <p:nvPr>
            <p:ph type="pic" sz="quarter" idx="15"/>
          </p:nvPr>
        </p:nvSpPr>
        <p:spPr>
          <a:xfrm>
            <a:off x="3250364" y="1550988"/>
            <a:ext cx="2639261" cy="2387600"/>
          </a:xfrm>
          <a:prstGeom prst="rect">
            <a:avLst/>
          </a:prstGeom>
          <a:solidFill>
            <a:schemeClr val="bg1">
              <a:lumMod val="85000"/>
            </a:schemeClr>
          </a:solidFill>
        </p:spPr>
        <p:txBody>
          <a:bodyPr/>
          <a:lstStyle/>
          <a:p>
            <a:r>
              <a:rPr lang="en-US"/>
              <a:t>Click icon to add picture</a:t>
            </a:r>
          </a:p>
        </p:txBody>
      </p:sp>
      <p:sp>
        <p:nvSpPr>
          <p:cNvPr id="15" name="Picture Placeholder 12"/>
          <p:cNvSpPr>
            <a:spLocks noGrp="1"/>
          </p:cNvSpPr>
          <p:nvPr>
            <p:ph type="pic" sz="quarter" idx="16"/>
          </p:nvPr>
        </p:nvSpPr>
        <p:spPr>
          <a:xfrm>
            <a:off x="5997575" y="1550988"/>
            <a:ext cx="2641600" cy="2387600"/>
          </a:xfrm>
          <a:prstGeom prst="rect">
            <a:avLst/>
          </a:prstGeom>
          <a:solidFill>
            <a:schemeClr val="bg1">
              <a:lumMod val="85000"/>
            </a:schemeClr>
          </a:solidFill>
        </p:spPr>
        <p:txBody>
          <a:bodyPr/>
          <a:lstStyle/>
          <a:p>
            <a:r>
              <a:rPr lang="en-US"/>
              <a:t>Click icon to add picture</a:t>
            </a:r>
          </a:p>
        </p:txBody>
      </p:sp>
      <p:sp>
        <p:nvSpPr>
          <p:cNvPr id="18" name="Text Placeholder 17"/>
          <p:cNvSpPr>
            <a:spLocks noGrp="1"/>
          </p:cNvSpPr>
          <p:nvPr>
            <p:ph type="body" sz="quarter" idx="18"/>
          </p:nvPr>
        </p:nvSpPr>
        <p:spPr>
          <a:xfrm>
            <a:off x="503237" y="3840480"/>
            <a:ext cx="2629539" cy="818833"/>
          </a:xfrm>
          <a:prstGeom prst="rect">
            <a:avLst/>
          </a:prstGeom>
          <a:solidFill>
            <a:schemeClr val="bg1"/>
          </a:solidFill>
        </p:spPr>
        <p:txBody>
          <a:bodyPr lIns="108000" tIns="108000" bIns="0" anchor="t"/>
          <a:lstStyle>
            <a:lvl1pPr>
              <a:lnSpc>
                <a:spcPct val="90000"/>
              </a:lnSpc>
              <a:defRPr lang="en-US" b="0" i="0" dirty="0" smtClean="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p:txBody>
      </p:sp>
      <p:sp>
        <p:nvSpPr>
          <p:cNvPr id="19" name="Text Placeholder 17"/>
          <p:cNvSpPr>
            <a:spLocks noGrp="1"/>
          </p:cNvSpPr>
          <p:nvPr>
            <p:ph type="body" sz="quarter" idx="19"/>
          </p:nvPr>
        </p:nvSpPr>
        <p:spPr>
          <a:xfrm>
            <a:off x="3250363" y="3840480"/>
            <a:ext cx="2641413" cy="818833"/>
          </a:xfrm>
          <a:prstGeom prst="rect">
            <a:avLst/>
          </a:prstGeom>
          <a:solidFill>
            <a:schemeClr val="bg1"/>
          </a:solidFill>
        </p:spPr>
        <p:txBody>
          <a:bodyPr lIns="108000" tIns="108000" bIns="0" anchor="t"/>
          <a:lstStyle>
            <a:lvl1pPr>
              <a:lnSpc>
                <a:spcPct val="90000"/>
              </a:lnSpc>
              <a:defRPr lang="en-US" b="0" i="0" dirty="0" smtClean="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p:txBody>
      </p:sp>
      <p:sp>
        <p:nvSpPr>
          <p:cNvPr id="20" name="Text Placeholder 17"/>
          <p:cNvSpPr>
            <a:spLocks noGrp="1"/>
          </p:cNvSpPr>
          <p:nvPr>
            <p:ph type="body" sz="quarter" idx="20"/>
          </p:nvPr>
        </p:nvSpPr>
        <p:spPr>
          <a:xfrm>
            <a:off x="5997575" y="3840480"/>
            <a:ext cx="2643754" cy="818833"/>
          </a:xfrm>
          <a:prstGeom prst="rect">
            <a:avLst/>
          </a:prstGeom>
          <a:solidFill>
            <a:schemeClr val="bg1"/>
          </a:solidFill>
        </p:spPr>
        <p:txBody>
          <a:bodyPr lIns="108000" tIns="108000" bIns="0" anchor="t"/>
          <a:lstStyle>
            <a:lvl1pPr>
              <a:lnSpc>
                <a:spcPct val="90000"/>
              </a:lnSpc>
              <a:defRPr lang="en-US" b="0" i="0" dirty="0" smtClean="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p:txBody>
      </p:sp>
      <p:sp>
        <p:nvSpPr>
          <p:cNvPr id="17" name="Text Placeholder 3"/>
          <p:cNvSpPr>
            <a:spLocks noGrp="1"/>
          </p:cNvSpPr>
          <p:nvPr>
            <p:ph type="body" sz="quarter" idx="10" hasCustomPrompt="1"/>
          </p:nvPr>
        </p:nvSpPr>
        <p:spPr>
          <a:xfrm>
            <a:off x="504510" y="387371"/>
            <a:ext cx="7563044" cy="321289"/>
          </a:xfrm>
          <a:prstGeom prst="rect">
            <a:avLst/>
          </a:prstGeom>
        </p:spPr>
        <p:txBody>
          <a:bodyPr lIns="0" tIns="0" rIns="0" bIns="0"/>
          <a:lstStyle>
            <a:lvl1pPr marL="0" marR="0" indent="0" algn="l" defTabSz="914400" rtl="0" eaLnBrk="1" fontAlgn="auto" latinLnBrk="0" hangingPunct="1">
              <a:lnSpc>
                <a:spcPct val="80000"/>
              </a:lnSpc>
              <a:spcBef>
                <a:spcPts val="0"/>
              </a:spcBef>
              <a:spcAft>
                <a:spcPts val="0"/>
              </a:spcAft>
              <a:buClrTx/>
              <a:buSzTx/>
              <a:buFontTx/>
              <a:buNone/>
              <a:defRPr sz="29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3" name="Footer Placeholder 2"/>
          <p:cNvSpPr>
            <a:spLocks noGrp="1"/>
          </p:cNvSpPr>
          <p:nvPr>
            <p:ph type="ftr" sz="quarter" idx="21"/>
          </p:nvPr>
        </p:nvSpPr>
        <p:spPr>
          <a:xfrm>
            <a:off x="4924800" y="4719763"/>
            <a:ext cx="3086100" cy="274637"/>
          </a:xfrm>
          <a:prstGeom prst="rect">
            <a:avLst/>
          </a:prstGeom>
        </p:spPr>
        <p:txBody>
          <a:bodyPr/>
          <a:lstStyle/>
          <a:p>
            <a:r>
              <a:rPr lang="en-US" dirty="0"/>
              <a:t>Presentation name, Version, Date</a:t>
            </a:r>
          </a:p>
        </p:txBody>
      </p:sp>
      <p:sp>
        <p:nvSpPr>
          <p:cNvPr id="4" name="Slide Number Placeholder 3"/>
          <p:cNvSpPr>
            <a:spLocks noGrp="1"/>
          </p:cNvSpPr>
          <p:nvPr>
            <p:ph type="sldNum" sz="quarter" idx="22"/>
          </p:nvPr>
        </p:nvSpPr>
        <p:spPr/>
        <p:txBody>
          <a:bodyPr/>
          <a:lstStyle/>
          <a:p>
            <a:fld id="{793332C0-45F3-49F7-8962-3AD7701CBA4A}" type="slidenum">
              <a:rPr lang="en-US" smtClean="0"/>
              <a:t>‹#›</a:t>
            </a:fld>
            <a:endParaRPr lang="en-US" dirty="0"/>
          </a:p>
        </p:txBody>
      </p:sp>
      <p:sp>
        <p:nvSpPr>
          <p:cNvPr id="21" name="Text Placeholder 6"/>
          <p:cNvSpPr>
            <a:spLocks noGrp="1"/>
          </p:cNvSpPr>
          <p:nvPr>
            <p:ph type="body" sz="quarter" idx="23"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
        <p:nvSpPr>
          <p:cNvPr id="16" name="Text Placeholder 3"/>
          <p:cNvSpPr>
            <a:spLocks noGrp="1"/>
          </p:cNvSpPr>
          <p:nvPr>
            <p:ph type="body" sz="quarter" idx="25" hasCustomPrompt="1"/>
          </p:nvPr>
        </p:nvSpPr>
        <p:spPr>
          <a:xfrm>
            <a:off x="504000" y="812505"/>
            <a:ext cx="7572326" cy="362137"/>
          </a:xfrm>
          <a:prstGeom prst="rect">
            <a:avLst/>
          </a:prstGeom>
        </p:spPr>
        <p:txBody>
          <a:bodyPr lIns="0" tIns="0" rIns="0" bIns="0"/>
          <a:lstStyle>
            <a:lvl1pPr marL="0" indent="0" algn="l">
              <a:lnSpc>
                <a:spcPct val="80000"/>
              </a:lnSpc>
              <a:spcBef>
                <a:spcPts val="0"/>
              </a:spcBef>
              <a:buFontTx/>
              <a:buNone/>
              <a:defRPr sz="18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01_Title slide - Photo">
    <p:bg>
      <p:bgPr>
        <a:solidFill>
          <a:schemeClr val="bg1">
            <a:lumMod val="85000"/>
          </a:schemeClr>
        </a:solidFill>
        <a:effectLst/>
      </p:bgPr>
    </p:bg>
    <p:spTree>
      <p:nvGrpSpPr>
        <p:cNvPr id="1" name=""/>
        <p:cNvGrpSpPr/>
        <p:nvPr/>
      </p:nvGrpSpPr>
      <p:grpSpPr>
        <a:xfrm>
          <a:off x="0" y="0"/>
          <a:ext cx="0" cy="0"/>
          <a:chOff x="0" y="0"/>
          <a:chExt cx="0" cy="0"/>
        </a:xfrm>
      </p:grpSpPr>
      <p:pic>
        <p:nvPicPr>
          <p:cNvPr id="11" name="Picture Placeholder 3"/>
          <p:cNvPicPr>
            <a:picLocks noChangeAspect="1"/>
          </p:cNvPicPr>
          <p:nvPr/>
        </p:nvPicPr>
        <p:blipFill>
          <a:blip r:embed="rId2" cstate="screen"/>
          <a:srcRect/>
          <a:stretch>
            <a:fillRect/>
          </a:stretch>
        </p:blipFill>
        <p:spPr>
          <a:xfrm flipH="1">
            <a:off x="0" y="0"/>
            <a:ext cx="9144000" cy="5143500"/>
          </a:xfrm>
          <a:prstGeom prst="rect">
            <a:avLst/>
          </a:prstGeom>
        </p:spPr>
      </p:pic>
      <p:sp>
        <p:nvSpPr>
          <p:cNvPr id="12" name="Rectangle 11"/>
          <p:cNvSpPr/>
          <p:nvPr/>
        </p:nvSpPr>
        <p:spPr>
          <a:xfrm>
            <a:off x="1" y="0"/>
            <a:ext cx="5155442" cy="5143500"/>
          </a:xfrm>
          <a:prstGeom prst="rect">
            <a:avLst/>
          </a:prstGeom>
          <a:gradFill>
            <a:gsLst>
              <a:gs pos="0">
                <a:schemeClr val="tx1">
                  <a:alpha val="54000"/>
                </a:schemeClr>
              </a:gs>
              <a:gs pos="99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a:blip r:embed="rId3" cstate="screen"/>
          <a:stretch>
            <a:fillRect/>
          </a:stretch>
        </p:blipFill>
        <p:spPr>
          <a:xfrm>
            <a:off x="0" y="0"/>
            <a:ext cx="9136558" cy="5142168"/>
          </a:xfrm>
          <a:prstGeom prst="rect">
            <a:avLst/>
          </a:prstGeom>
        </p:spPr>
      </p:pic>
      <p:sp>
        <p:nvSpPr>
          <p:cNvPr id="10" name="Text Placeholder 3"/>
          <p:cNvSpPr>
            <a:spLocks noGrp="1"/>
          </p:cNvSpPr>
          <p:nvPr>
            <p:ph type="body" sz="quarter" idx="11" hasCustomPrompt="1"/>
          </p:nvPr>
        </p:nvSpPr>
        <p:spPr bwMode="white">
          <a:xfrm>
            <a:off x="835442" y="3324194"/>
            <a:ext cx="4320000" cy="189000"/>
          </a:xfrm>
          <a:prstGeom prst="rect">
            <a:avLst/>
          </a:prstGeom>
        </p:spPr>
        <p:txBody>
          <a:bodyPr lIns="0" tIns="0" rIns="0" bIns="0"/>
          <a:lstStyle>
            <a:lvl1pPr marL="0" indent="0">
              <a:spcBef>
                <a:spcPts val="0"/>
              </a:spcBef>
              <a:buFontTx/>
              <a:buNone/>
              <a:defRPr sz="1300" b="1">
                <a:solidFill>
                  <a:schemeClr val="bg1"/>
                </a:solidFill>
              </a:defRPr>
            </a:lvl1pPr>
          </a:lstStyle>
          <a:p>
            <a:pPr lvl="0"/>
            <a:r>
              <a:rPr lang="en-US" noProof="0" dirty="0"/>
              <a:t>_Author</a:t>
            </a:r>
          </a:p>
        </p:txBody>
      </p:sp>
      <p:sp>
        <p:nvSpPr>
          <p:cNvPr id="14" name="Text Placeholder 3"/>
          <p:cNvSpPr>
            <a:spLocks noGrp="1"/>
          </p:cNvSpPr>
          <p:nvPr>
            <p:ph type="body" sz="quarter" idx="12" hasCustomPrompt="1"/>
          </p:nvPr>
        </p:nvSpPr>
        <p:spPr bwMode="white">
          <a:xfrm>
            <a:off x="835442" y="3526694"/>
            <a:ext cx="4320000" cy="189000"/>
          </a:xfrm>
          <a:prstGeom prst="rect">
            <a:avLst/>
          </a:prstGeom>
        </p:spPr>
        <p:txBody>
          <a:bodyPr lIns="0" tIns="0" rIns="0" bIns="0"/>
          <a:lstStyle>
            <a:lvl1pPr marL="0" indent="0">
              <a:spcBef>
                <a:spcPts val="0"/>
              </a:spcBef>
              <a:buFontTx/>
              <a:buNone/>
              <a:defRPr sz="1200" b="0">
                <a:solidFill>
                  <a:schemeClr val="bg1"/>
                </a:solidFill>
              </a:defRPr>
            </a:lvl1pPr>
          </a:lstStyle>
          <a:p>
            <a:pPr lvl="0"/>
            <a:r>
              <a:rPr lang="en-US" noProof="0" dirty="0"/>
              <a:t>_Business</a:t>
            </a:r>
          </a:p>
        </p:txBody>
      </p:sp>
      <p:sp>
        <p:nvSpPr>
          <p:cNvPr id="18" name="Text Placeholder 3"/>
          <p:cNvSpPr>
            <a:spLocks noGrp="1"/>
          </p:cNvSpPr>
          <p:nvPr>
            <p:ph type="body" sz="quarter" idx="14" hasCustomPrompt="1"/>
          </p:nvPr>
        </p:nvSpPr>
        <p:spPr bwMode="white">
          <a:xfrm>
            <a:off x="835442" y="3735788"/>
            <a:ext cx="4320000" cy="189000"/>
          </a:xfrm>
          <a:prstGeom prst="rect">
            <a:avLst/>
          </a:prstGeom>
        </p:spPr>
        <p:txBody>
          <a:bodyPr lIns="0" tIns="0" rIns="0" bIns="0"/>
          <a:lstStyle>
            <a:lvl1pPr marL="0" indent="0">
              <a:spcBef>
                <a:spcPts val="0"/>
              </a:spcBef>
              <a:buFontTx/>
              <a:buNone/>
              <a:defRPr sz="1200" b="0">
                <a:solidFill>
                  <a:schemeClr val="bg1"/>
                </a:solidFill>
              </a:defRPr>
            </a:lvl1pPr>
          </a:lstStyle>
          <a:p>
            <a:pPr lvl="0"/>
            <a:r>
              <a:rPr lang="en-US" noProof="0" dirty="0"/>
              <a:t>_Date</a:t>
            </a:r>
          </a:p>
        </p:txBody>
      </p:sp>
      <p:sp>
        <p:nvSpPr>
          <p:cNvPr id="19" name="Text Placeholder 3"/>
          <p:cNvSpPr>
            <a:spLocks noGrp="1"/>
          </p:cNvSpPr>
          <p:nvPr>
            <p:ph type="body" sz="quarter" idx="10" hasCustomPrompt="1"/>
          </p:nvPr>
        </p:nvSpPr>
        <p:spPr bwMode="white">
          <a:xfrm>
            <a:off x="836116" y="1552599"/>
            <a:ext cx="6162676" cy="1205624"/>
          </a:xfrm>
          <a:prstGeom prst="rect">
            <a:avLst/>
          </a:prstGeom>
        </p:spPr>
        <p:txBody>
          <a:bodyPr lIns="0" tIns="0" rIns="0" bIns="0" anchor="b"/>
          <a:lstStyle>
            <a:lvl1pPr marL="0" indent="0" algn="l">
              <a:spcBef>
                <a:spcPts val="0"/>
              </a:spcBef>
              <a:buFontTx/>
              <a:buNone/>
              <a:defRPr sz="3600">
                <a:solidFill>
                  <a:schemeClr val="bg1"/>
                </a:solidFill>
              </a:defRPr>
            </a:lvl1pPr>
            <a:lvl2pPr>
              <a:defRPr sz="4800"/>
            </a:lvl2pPr>
            <a:lvl3pPr>
              <a:defRPr sz="4800"/>
            </a:lvl3pPr>
            <a:lvl4pPr>
              <a:defRPr sz="4800"/>
            </a:lvl4pPr>
            <a:lvl5pPr>
              <a:defRPr sz="4800"/>
            </a:lvl5pPr>
          </a:lstStyle>
          <a:p>
            <a:pPr lvl="0"/>
            <a:r>
              <a:rPr lang="en-US" noProof="0" dirty="0"/>
              <a:t>Click to add title</a:t>
            </a:r>
          </a:p>
        </p:txBody>
      </p:sp>
      <p:sp>
        <p:nvSpPr>
          <p:cNvPr id="15" name="Text Placeholder 3"/>
          <p:cNvSpPr>
            <a:spLocks noGrp="1"/>
          </p:cNvSpPr>
          <p:nvPr>
            <p:ph type="body" sz="quarter" idx="15" hasCustomPrompt="1"/>
          </p:nvPr>
        </p:nvSpPr>
        <p:spPr bwMode="white">
          <a:xfrm>
            <a:off x="846488" y="2773189"/>
            <a:ext cx="6162676" cy="353658"/>
          </a:xfrm>
          <a:prstGeom prst="rect">
            <a:avLst/>
          </a:prstGeom>
        </p:spPr>
        <p:txBody>
          <a:bodyPr lIns="0" tIns="0" rIns="0" bIns="0" anchor="t"/>
          <a:lstStyle>
            <a:lvl1pPr marL="0" indent="0" algn="l">
              <a:spcBef>
                <a:spcPts val="0"/>
              </a:spcBef>
              <a:buFontTx/>
              <a:buNone/>
              <a:defRPr sz="1600">
                <a:solidFill>
                  <a:schemeClr val="bg1"/>
                </a:solidFill>
              </a:defRPr>
            </a:lvl1pPr>
            <a:lvl2pPr>
              <a:defRPr sz="4800"/>
            </a:lvl2pPr>
            <a:lvl3pPr>
              <a:defRPr sz="4800"/>
            </a:lvl3pPr>
            <a:lvl4pPr>
              <a:defRPr sz="4800"/>
            </a:lvl4pPr>
            <a:lvl5pPr>
              <a:defRPr sz="4800"/>
            </a:lvl5pPr>
          </a:lstStyle>
          <a:p>
            <a:pPr lvl="0"/>
            <a:r>
              <a:rPr lang="en-US" noProof="0" dirty="0"/>
              <a:t>Click to add title</a:t>
            </a:r>
          </a:p>
        </p:txBody>
      </p:sp>
      <p:sp>
        <p:nvSpPr>
          <p:cNvPr id="13" name="Footer Placeholder 4"/>
          <p:cNvSpPr txBox="1"/>
          <p:nvPr/>
        </p:nvSpPr>
        <p:spPr>
          <a:xfrm>
            <a:off x="8079581" y="4719600"/>
            <a:ext cx="874478" cy="275297"/>
          </a:xfrm>
          <a:prstGeom prst="rect">
            <a:avLst/>
          </a:prstGeom>
        </p:spPr>
        <p:txBody>
          <a:bodyPr vert="horz" lIns="0" tIns="0" rIns="0" bIns="0" rtlCol="0" anchor="b"/>
          <a:lstStyle>
            <a:defPPr>
              <a:defRPr lang="de-DE"/>
            </a:defPPr>
            <a:lvl1pPr marL="0" algn="r" defTabSz="914400" rtl="0" eaLnBrk="1" latinLnBrk="0" hangingPunct="1">
              <a:defRPr sz="700" b="0" i="0" kern="1200">
                <a:solidFill>
                  <a:schemeClr val="tx1">
                    <a:lumMod val="85000"/>
                    <a:lumOff val="15000"/>
                  </a:schemeClr>
                </a:solidFill>
                <a:latin typeface="Calibri Light" panose="020F0302020204030204" charset="0"/>
                <a:ea typeface="+mn-ea"/>
                <a:cs typeface="Calibri Light" panose="020F030202020403020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a:lstStyle>
          <a:p>
            <a:pPr algn="r"/>
            <a:r>
              <a:rPr lang="en-US" sz="700" dirty="0">
                <a:solidFill>
                  <a:schemeClr val="bg1">
                    <a:lumMod val="65000"/>
                  </a:schemeClr>
                </a:solidFill>
              </a:rPr>
              <a:t>© Philips - Confidential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0_Proposition 4 columns - LBlue">
    <p:bg>
      <p:bgPr>
        <a:solidFill>
          <a:srgbClr val="72B5CC"/>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stretch>
            <a:fillRect/>
          </a:stretch>
        </p:blipFill>
        <p:spPr>
          <a:xfrm>
            <a:off x="8278711" y="217487"/>
            <a:ext cx="360464" cy="460374"/>
          </a:xfrm>
          <a:prstGeom prst="rect">
            <a:avLst/>
          </a:prstGeom>
          <a:noFill/>
        </p:spPr>
      </p:pic>
      <p:sp>
        <p:nvSpPr>
          <p:cNvPr id="13" name="Picture Placeholder 12"/>
          <p:cNvSpPr>
            <a:spLocks noGrp="1"/>
          </p:cNvSpPr>
          <p:nvPr>
            <p:ph type="pic" sz="quarter" idx="14"/>
          </p:nvPr>
        </p:nvSpPr>
        <p:spPr>
          <a:xfrm>
            <a:off x="504741" y="1550988"/>
            <a:ext cx="1946275" cy="2387600"/>
          </a:xfrm>
          <a:prstGeom prst="rect">
            <a:avLst/>
          </a:prstGeom>
          <a:solidFill>
            <a:schemeClr val="bg1">
              <a:lumMod val="85000"/>
            </a:schemeClr>
          </a:solidFill>
        </p:spPr>
        <p:txBody>
          <a:bodyPr/>
          <a:lstStyle/>
          <a:p>
            <a:r>
              <a:rPr lang="en-US"/>
              <a:t>Click icon to add picture</a:t>
            </a:r>
          </a:p>
        </p:txBody>
      </p:sp>
      <p:sp>
        <p:nvSpPr>
          <p:cNvPr id="14" name="Picture Placeholder 12"/>
          <p:cNvSpPr>
            <a:spLocks noGrp="1"/>
          </p:cNvSpPr>
          <p:nvPr>
            <p:ph type="pic" sz="quarter" idx="15"/>
          </p:nvPr>
        </p:nvSpPr>
        <p:spPr>
          <a:xfrm>
            <a:off x="2567461" y="1550988"/>
            <a:ext cx="1946275" cy="2387600"/>
          </a:xfrm>
          <a:prstGeom prst="rect">
            <a:avLst/>
          </a:prstGeom>
          <a:solidFill>
            <a:schemeClr val="bg1">
              <a:lumMod val="85000"/>
            </a:schemeClr>
          </a:solidFill>
        </p:spPr>
        <p:txBody>
          <a:bodyPr/>
          <a:lstStyle/>
          <a:p>
            <a:r>
              <a:rPr lang="en-US"/>
              <a:t>Click icon to add picture</a:t>
            </a:r>
          </a:p>
        </p:txBody>
      </p:sp>
      <p:sp>
        <p:nvSpPr>
          <p:cNvPr id="15" name="Picture Placeholder 12"/>
          <p:cNvSpPr>
            <a:spLocks noGrp="1"/>
          </p:cNvSpPr>
          <p:nvPr>
            <p:ph type="pic" sz="quarter" idx="16"/>
          </p:nvPr>
        </p:nvSpPr>
        <p:spPr>
          <a:xfrm>
            <a:off x="4630181" y="1550988"/>
            <a:ext cx="1946275" cy="2387600"/>
          </a:xfrm>
          <a:prstGeom prst="rect">
            <a:avLst/>
          </a:prstGeom>
          <a:solidFill>
            <a:schemeClr val="bg1">
              <a:lumMod val="85000"/>
            </a:schemeClr>
          </a:solidFill>
        </p:spPr>
        <p:txBody>
          <a:bodyPr/>
          <a:lstStyle/>
          <a:p>
            <a:r>
              <a:rPr lang="en-US"/>
              <a:t>Click icon to add picture</a:t>
            </a:r>
          </a:p>
        </p:txBody>
      </p:sp>
      <p:sp>
        <p:nvSpPr>
          <p:cNvPr id="16" name="Picture Placeholder 12"/>
          <p:cNvSpPr>
            <a:spLocks noGrp="1"/>
          </p:cNvSpPr>
          <p:nvPr>
            <p:ph type="pic" sz="quarter" idx="17"/>
          </p:nvPr>
        </p:nvSpPr>
        <p:spPr>
          <a:xfrm>
            <a:off x="6692900" y="1550988"/>
            <a:ext cx="1946275" cy="2387600"/>
          </a:xfrm>
          <a:prstGeom prst="rect">
            <a:avLst/>
          </a:prstGeom>
          <a:solidFill>
            <a:schemeClr val="bg1">
              <a:lumMod val="85000"/>
            </a:schemeClr>
          </a:solidFill>
        </p:spPr>
        <p:txBody>
          <a:bodyPr/>
          <a:lstStyle/>
          <a:p>
            <a:r>
              <a:rPr lang="en-US"/>
              <a:t>Click icon to add picture</a:t>
            </a:r>
          </a:p>
        </p:txBody>
      </p:sp>
      <p:sp>
        <p:nvSpPr>
          <p:cNvPr id="17" name="Text Placeholder 3"/>
          <p:cNvSpPr>
            <a:spLocks noGrp="1"/>
          </p:cNvSpPr>
          <p:nvPr>
            <p:ph type="body" sz="quarter" idx="10" hasCustomPrompt="1"/>
          </p:nvPr>
        </p:nvSpPr>
        <p:spPr>
          <a:xfrm>
            <a:off x="504510" y="387371"/>
            <a:ext cx="7563044" cy="332719"/>
          </a:xfrm>
          <a:prstGeom prst="rect">
            <a:avLst/>
          </a:prstGeom>
        </p:spPr>
        <p:txBody>
          <a:bodyPr lIns="0" tIns="0" rIns="0" bIns="0"/>
          <a:lstStyle>
            <a:lvl1pPr marL="0" marR="0" indent="0" algn="l" defTabSz="914400" rtl="0" eaLnBrk="1" fontAlgn="auto" latinLnBrk="0" hangingPunct="1">
              <a:lnSpc>
                <a:spcPct val="80000"/>
              </a:lnSpc>
              <a:spcBef>
                <a:spcPts val="0"/>
              </a:spcBef>
              <a:spcAft>
                <a:spcPts val="0"/>
              </a:spcAft>
              <a:buClrTx/>
              <a:buSzTx/>
              <a:buFontTx/>
              <a:buNone/>
              <a:defRPr sz="29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18" name="Text Placeholder 17"/>
          <p:cNvSpPr>
            <a:spLocks noGrp="1"/>
          </p:cNvSpPr>
          <p:nvPr>
            <p:ph type="body" sz="quarter" idx="18"/>
          </p:nvPr>
        </p:nvSpPr>
        <p:spPr>
          <a:xfrm>
            <a:off x="503238" y="3840480"/>
            <a:ext cx="1947862" cy="818833"/>
          </a:xfrm>
          <a:prstGeom prst="rect">
            <a:avLst/>
          </a:prstGeom>
          <a:solidFill>
            <a:schemeClr val="bg1"/>
          </a:solidFill>
        </p:spPr>
        <p:txBody>
          <a:bodyPr lIns="108000" tIns="108000" anchor="t"/>
          <a:lstStyle>
            <a:lvl1pPr>
              <a:lnSpc>
                <a:spcPct val="90000"/>
              </a:lnSpc>
              <a:defRPr lang="en-US" b="0" i="0" dirty="0" smtClean="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p:txBody>
      </p:sp>
      <p:sp>
        <p:nvSpPr>
          <p:cNvPr id="19" name="Text Placeholder 17"/>
          <p:cNvSpPr>
            <a:spLocks noGrp="1"/>
          </p:cNvSpPr>
          <p:nvPr>
            <p:ph type="body" sz="quarter" idx="19"/>
          </p:nvPr>
        </p:nvSpPr>
        <p:spPr>
          <a:xfrm>
            <a:off x="2567461" y="3840480"/>
            <a:ext cx="1947862" cy="818833"/>
          </a:xfrm>
          <a:prstGeom prst="rect">
            <a:avLst/>
          </a:prstGeom>
          <a:solidFill>
            <a:schemeClr val="bg1"/>
          </a:solidFill>
        </p:spPr>
        <p:txBody>
          <a:bodyPr lIns="108000" tIns="108000" anchor="t"/>
          <a:lstStyle>
            <a:lvl1pPr>
              <a:lnSpc>
                <a:spcPct val="90000"/>
              </a:lnSpc>
              <a:defRPr lang="en-US" b="0" i="0" dirty="0" smtClean="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p:txBody>
      </p:sp>
      <p:sp>
        <p:nvSpPr>
          <p:cNvPr id="20" name="Text Placeholder 17"/>
          <p:cNvSpPr>
            <a:spLocks noGrp="1"/>
          </p:cNvSpPr>
          <p:nvPr>
            <p:ph type="body" sz="quarter" idx="20"/>
          </p:nvPr>
        </p:nvSpPr>
        <p:spPr>
          <a:xfrm>
            <a:off x="4630181" y="3840480"/>
            <a:ext cx="1947862" cy="818833"/>
          </a:xfrm>
          <a:prstGeom prst="rect">
            <a:avLst/>
          </a:prstGeom>
          <a:solidFill>
            <a:schemeClr val="bg1"/>
          </a:solidFill>
        </p:spPr>
        <p:txBody>
          <a:bodyPr lIns="108000" tIns="108000" anchor="t"/>
          <a:lstStyle>
            <a:lvl1pPr>
              <a:lnSpc>
                <a:spcPct val="90000"/>
              </a:lnSpc>
              <a:defRPr lang="en-US" b="0" i="0" dirty="0" smtClean="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p:txBody>
      </p:sp>
      <p:sp>
        <p:nvSpPr>
          <p:cNvPr id="21" name="Text Placeholder 17"/>
          <p:cNvSpPr>
            <a:spLocks noGrp="1"/>
          </p:cNvSpPr>
          <p:nvPr>
            <p:ph type="body" sz="quarter" idx="21"/>
          </p:nvPr>
        </p:nvSpPr>
        <p:spPr>
          <a:xfrm>
            <a:off x="6692900" y="3840480"/>
            <a:ext cx="1947862" cy="818833"/>
          </a:xfrm>
          <a:prstGeom prst="rect">
            <a:avLst/>
          </a:prstGeom>
          <a:solidFill>
            <a:schemeClr val="bg1"/>
          </a:solidFill>
        </p:spPr>
        <p:txBody>
          <a:bodyPr lIns="108000" tIns="108000" anchor="t"/>
          <a:lstStyle>
            <a:lvl1pPr>
              <a:lnSpc>
                <a:spcPct val="90000"/>
              </a:lnSpc>
              <a:defRPr lang="en-US" b="0" i="0" dirty="0" smtClean="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p:txBody>
      </p:sp>
      <p:sp>
        <p:nvSpPr>
          <p:cNvPr id="3" name="Footer Placeholder 2"/>
          <p:cNvSpPr>
            <a:spLocks noGrp="1"/>
          </p:cNvSpPr>
          <p:nvPr>
            <p:ph type="ftr" sz="quarter" idx="22"/>
          </p:nvPr>
        </p:nvSpPr>
        <p:spPr>
          <a:xfrm>
            <a:off x="4924800" y="4719763"/>
            <a:ext cx="3086100" cy="274637"/>
          </a:xfrm>
          <a:prstGeom prst="rect">
            <a:avLst/>
          </a:prstGeom>
        </p:spPr>
        <p:txBody>
          <a:bodyPr/>
          <a:lstStyle/>
          <a:p>
            <a:r>
              <a:rPr lang="en-US"/>
              <a:t>Presentation name, Version, Date</a:t>
            </a:r>
            <a:endParaRPr lang="en-US" dirty="0"/>
          </a:p>
        </p:txBody>
      </p:sp>
      <p:sp>
        <p:nvSpPr>
          <p:cNvPr id="4" name="Slide Number Placeholder 3"/>
          <p:cNvSpPr>
            <a:spLocks noGrp="1"/>
          </p:cNvSpPr>
          <p:nvPr>
            <p:ph type="sldNum" sz="quarter" idx="23"/>
          </p:nvPr>
        </p:nvSpPr>
        <p:spPr/>
        <p:txBody>
          <a:bodyPr/>
          <a:lstStyle/>
          <a:p>
            <a:fld id="{793332C0-45F3-49F7-8962-3AD7701CBA4A}" type="slidenum">
              <a:rPr lang="en-US" smtClean="0"/>
              <a:t>‹#›</a:t>
            </a:fld>
            <a:endParaRPr lang="en-US" dirty="0"/>
          </a:p>
        </p:txBody>
      </p:sp>
      <p:sp>
        <p:nvSpPr>
          <p:cNvPr id="22" name="Text Placeholder 6"/>
          <p:cNvSpPr>
            <a:spLocks noGrp="1"/>
          </p:cNvSpPr>
          <p:nvPr>
            <p:ph type="body" sz="quarter" idx="24"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
        <p:nvSpPr>
          <p:cNvPr id="24" name="Text Placeholder 3"/>
          <p:cNvSpPr>
            <a:spLocks noGrp="1"/>
          </p:cNvSpPr>
          <p:nvPr>
            <p:ph type="body" sz="quarter" idx="26" hasCustomPrompt="1"/>
          </p:nvPr>
        </p:nvSpPr>
        <p:spPr>
          <a:xfrm>
            <a:off x="504000" y="812505"/>
            <a:ext cx="7572326" cy="362137"/>
          </a:xfrm>
          <a:prstGeom prst="rect">
            <a:avLst/>
          </a:prstGeom>
        </p:spPr>
        <p:txBody>
          <a:bodyPr lIns="0" tIns="0" rIns="0" bIns="0"/>
          <a:lstStyle>
            <a:lvl1pPr marL="0" indent="0" algn="l">
              <a:lnSpc>
                <a:spcPct val="80000"/>
              </a:lnSpc>
              <a:spcBef>
                <a:spcPts val="0"/>
              </a:spcBef>
              <a:buFontTx/>
              <a:buNone/>
              <a:defRPr sz="18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0_Proposition 2 columns b - LBlue">
    <p:bg>
      <p:bgPr>
        <a:solidFill>
          <a:srgbClr val="72B5CC"/>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stretch>
            <a:fillRect/>
          </a:stretch>
        </p:blipFill>
        <p:spPr>
          <a:xfrm>
            <a:off x="8278711" y="217487"/>
            <a:ext cx="360464" cy="460374"/>
          </a:xfrm>
          <a:prstGeom prst="rect">
            <a:avLst/>
          </a:prstGeom>
          <a:noFill/>
        </p:spPr>
      </p:pic>
      <p:sp>
        <p:nvSpPr>
          <p:cNvPr id="13" name="Picture Placeholder 12"/>
          <p:cNvSpPr>
            <a:spLocks noGrp="1"/>
          </p:cNvSpPr>
          <p:nvPr>
            <p:ph type="pic" sz="quarter" idx="14"/>
          </p:nvPr>
        </p:nvSpPr>
        <p:spPr>
          <a:xfrm>
            <a:off x="504741" y="1550988"/>
            <a:ext cx="4008522" cy="2387600"/>
          </a:xfrm>
          <a:prstGeom prst="rect">
            <a:avLst/>
          </a:prstGeom>
          <a:solidFill>
            <a:schemeClr val="bg1">
              <a:lumMod val="85000"/>
            </a:schemeClr>
          </a:solidFill>
        </p:spPr>
        <p:txBody>
          <a:bodyPr/>
          <a:lstStyle/>
          <a:p>
            <a:r>
              <a:rPr lang="en-US"/>
              <a:t>Click icon to add picture</a:t>
            </a:r>
          </a:p>
        </p:txBody>
      </p:sp>
      <p:sp>
        <p:nvSpPr>
          <p:cNvPr id="14" name="Picture Placeholder 12"/>
          <p:cNvSpPr>
            <a:spLocks noGrp="1"/>
          </p:cNvSpPr>
          <p:nvPr>
            <p:ph type="pic" sz="quarter" idx="15"/>
          </p:nvPr>
        </p:nvSpPr>
        <p:spPr>
          <a:xfrm>
            <a:off x="4621214" y="1550988"/>
            <a:ext cx="4011611" cy="2387600"/>
          </a:xfrm>
          <a:prstGeom prst="rect">
            <a:avLst/>
          </a:prstGeom>
          <a:solidFill>
            <a:schemeClr val="bg1">
              <a:lumMod val="85000"/>
            </a:schemeClr>
          </a:solidFill>
        </p:spPr>
        <p:txBody>
          <a:bodyPr/>
          <a:lstStyle/>
          <a:p>
            <a:r>
              <a:rPr lang="en-US"/>
              <a:t>Click icon to add picture</a:t>
            </a:r>
          </a:p>
        </p:txBody>
      </p:sp>
      <p:sp>
        <p:nvSpPr>
          <p:cNvPr id="18" name="Text Placeholder 17"/>
          <p:cNvSpPr>
            <a:spLocks noGrp="1"/>
          </p:cNvSpPr>
          <p:nvPr>
            <p:ph type="body" sz="quarter" idx="18"/>
          </p:nvPr>
        </p:nvSpPr>
        <p:spPr>
          <a:xfrm>
            <a:off x="503237" y="3840480"/>
            <a:ext cx="4011790" cy="818833"/>
          </a:xfrm>
          <a:prstGeom prst="rect">
            <a:avLst/>
          </a:prstGeom>
          <a:solidFill>
            <a:schemeClr val="bg1"/>
          </a:solidFill>
        </p:spPr>
        <p:txBody>
          <a:bodyPr lIns="108000" tIns="108000" anchor="t"/>
          <a:lstStyle>
            <a:lvl1pPr>
              <a:lnSpc>
                <a:spcPct val="90000"/>
              </a:lnSpc>
              <a:defRPr lang="en-US" b="0" i="0" dirty="0" smtClean="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p:txBody>
      </p:sp>
      <p:sp>
        <p:nvSpPr>
          <p:cNvPr id="19" name="Text Placeholder 17"/>
          <p:cNvSpPr>
            <a:spLocks noGrp="1"/>
          </p:cNvSpPr>
          <p:nvPr>
            <p:ph type="body" sz="quarter" idx="19"/>
          </p:nvPr>
        </p:nvSpPr>
        <p:spPr>
          <a:xfrm>
            <a:off x="4621213" y="3840480"/>
            <a:ext cx="4014882" cy="818833"/>
          </a:xfrm>
          <a:prstGeom prst="rect">
            <a:avLst/>
          </a:prstGeom>
          <a:solidFill>
            <a:schemeClr val="bg1"/>
          </a:solidFill>
        </p:spPr>
        <p:txBody>
          <a:bodyPr lIns="108000" tIns="108000" anchor="t"/>
          <a:lstStyle>
            <a:lvl1pPr>
              <a:lnSpc>
                <a:spcPct val="90000"/>
              </a:lnSpc>
              <a:defRPr lang="en-US" b="0" i="0" dirty="0" smtClean="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p:txBody>
      </p:sp>
      <p:sp>
        <p:nvSpPr>
          <p:cNvPr id="17" name="Text Placeholder 3"/>
          <p:cNvSpPr>
            <a:spLocks noGrp="1"/>
          </p:cNvSpPr>
          <p:nvPr>
            <p:ph type="body" sz="quarter" idx="10" hasCustomPrompt="1"/>
          </p:nvPr>
        </p:nvSpPr>
        <p:spPr>
          <a:xfrm>
            <a:off x="504510" y="387371"/>
            <a:ext cx="7563044" cy="378439"/>
          </a:xfrm>
          <a:prstGeom prst="rect">
            <a:avLst/>
          </a:prstGeom>
        </p:spPr>
        <p:txBody>
          <a:bodyPr lIns="0" tIns="0" rIns="0" bIns="0"/>
          <a:lstStyle>
            <a:lvl1pPr marL="0" marR="0" indent="0" algn="l" defTabSz="914400" rtl="0" eaLnBrk="1" fontAlgn="auto" latinLnBrk="0" hangingPunct="1">
              <a:lnSpc>
                <a:spcPct val="80000"/>
              </a:lnSpc>
              <a:spcBef>
                <a:spcPts val="0"/>
              </a:spcBef>
              <a:spcAft>
                <a:spcPts val="0"/>
              </a:spcAft>
              <a:buClrTx/>
              <a:buSzTx/>
              <a:buFontTx/>
              <a:buNone/>
              <a:defRPr sz="29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9" name="Text Placeholder 17"/>
          <p:cNvSpPr>
            <a:spLocks noGrp="1"/>
          </p:cNvSpPr>
          <p:nvPr>
            <p:ph type="body" sz="quarter" idx="20"/>
          </p:nvPr>
        </p:nvSpPr>
        <p:spPr>
          <a:xfrm>
            <a:off x="503237" y="1550989"/>
            <a:ext cx="4011790" cy="317568"/>
          </a:xfrm>
          <a:prstGeom prst="rect">
            <a:avLst/>
          </a:prstGeom>
          <a:solidFill>
            <a:schemeClr val="accent1"/>
          </a:solidFill>
        </p:spPr>
        <p:txBody>
          <a:bodyPr lIns="144000" tIns="0" anchor="ctr"/>
          <a:lstStyle>
            <a:lvl1pPr>
              <a:lnSpc>
                <a:spcPct val="90000"/>
              </a:lnSpc>
              <a:defRPr lang="en-US" b="1"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p:txBody>
      </p:sp>
      <p:sp>
        <p:nvSpPr>
          <p:cNvPr id="10" name="Text Placeholder 17"/>
          <p:cNvSpPr>
            <a:spLocks noGrp="1"/>
          </p:cNvSpPr>
          <p:nvPr>
            <p:ph type="body" sz="quarter" idx="21"/>
          </p:nvPr>
        </p:nvSpPr>
        <p:spPr>
          <a:xfrm>
            <a:off x="4621214" y="1550989"/>
            <a:ext cx="4011790" cy="317568"/>
          </a:xfrm>
          <a:prstGeom prst="rect">
            <a:avLst/>
          </a:prstGeom>
          <a:solidFill>
            <a:schemeClr val="accent1"/>
          </a:solidFill>
        </p:spPr>
        <p:txBody>
          <a:bodyPr lIns="144000" tIns="0" anchor="ctr"/>
          <a:lstStyle>
            <a:lvl1pPr>
              <a:lnSpc>
                <a:spcPct val="90000"/>
              </a:lnSpc>
              <a:defRPr lang="en-US" b="1"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p:txBody>
      </p:sp>
      <p:sp>
        <p:nvSpPr>
          <p:cNvPr id="3" name="Footer Placeholder 2"/>
          <p:cNvSpPr>
            <a:spLocks noGrp="1"/>
          </p:cNvSpPr>
          <p:nvPr>
            <p:ph type="ftr" sz="quarter" idx="22"/>
          </p:nvPr>
        </p:nvSpPr>
        <p:spPr>
          <a:xfrm>
            <a:off x="4924800" y="4719763"/>
            <a:ext cx="3086100" cy="274637"/>
          </a:xfrm>
          <a:prstGeom prst="rect">
            <a:avLst/>
          </a:prstGeom>
        </p:spPr>
        <p:txBody>
          <a:bodyPr/>
          <a:lstStyle/>
          <a:p>
            <a:r>
              <a:rPr lang="en-US"/>
              <a:t>Presentation name, Version, Date</a:t>
            </a:r>
            <a:endParaRPr lang="en-US" dirty="0"/>
          </a:p>
        </p:txBody>
      </p:sp>
      <p:sp>
        <p:nvSpPr>
          <p:cNvPr id="4" name="Slide Number Placeholder 3"/>
          <p:cNvSpPr>
            <a:spLocks noGrp="1"/>
          </p:cNvSpPr>
          <p:nvPr>
            <p:ph type="sldNum" sz="quarter" idx="23"/>
          </p:nvPr>
        </p:nvSpPr>
        <p:spPr/>
        <p:txBody>
          <a:bodyPr/>
          <a:lstStyle/>
          <a:p>
            <a:fld id="{793332C0-45F3-49F7-8962-3AD7701CBA4A}" type="slidenum">
              <a:rPr lang="en-US" smtClean="0"/>
              <a:t>‹#›</a:t>
            </a:fld>
            <a:endParaRPr lang="en-US" dirty="0"/>
          </a:p>
        </p:txBody>
      </p:sp>
      <p:sp>
        <p:nvSpPr>
          <p:cNvPr id="15" name="Text Placeholder 6"/>
          <p:cNvSpPr>
            <a:spLocks noGrp="1"/>
          </p:cNvSpPr>
          <p:nvPr>
            <p:ph type="body" sz="quarter" idx="24"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
        <p:nvSpPr>
          <p:cNvPr id="16" name="Text Placeholder 3"/>
          <p:cNvSpPr>
            <a:spLocks noGrp="1"/>
          </p:cNvSpPr>
          <p:nvPr>
            <p:ph type="body" sz="quarter" idx="26" hasCustomPrompt="1"/>
          </p:nvPr>
        </p:nvSpPr>
        <p:spPr>
          <a:xfrm>
            <a:off x="504000" y="812505"/>
            <a:ext cx="7572326" cy="362137"/>
          </a:xfrm>
          <a:prstGeom prst="rect">
            <a:avLst/>
          </a:prstGeom>
        </p:spPr>
        <p:txBody>
          <a:bodyPr lIns="0" tIns="0" rIns="0" bIns="0"/>
          <a:lstStyle>
            <a:lvl1pPr marL="0" indent="0" algn="l">
              <a:lnSpc>
                <a:spcPct val="80000"/>
              </a:lnSpc>
              <a:spcBef>
                <a:spcPts val="0"/>
              </a:spcBef>
              <a:buFontTx/>
              <a:buNone/>
              <a:defRPr sz="18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0_Proposition 3 columns b - LBlue">
    <p:bg>
      <p:bgPr>
        <a:solidFill>
          <a:schemeClr val="accent3"/>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stretch>
            <a:fillRect/>
          </a:stretch>
        </p:blipFill>
        <p:spPr>
          <a:xfrm>
            <a:off x="8278711" y="217487"/>
            <a:ext cx="360464" cy="460374"/>
          </a:xfrm>
          <a:prstGeom prst="rect">
            <a:avLst/>
          </a:prstGeom>
          <a:noFill/>
        </p:spPr>
      </p:pic>
      <p:sp>
        <p:nvSpPr>
          <p:cNvPr id="13" name="Picture Placeholder 12"/>
          <p:cNvSpPr>
            <a:spLocks noGrp="1"/>
          </p:cNvSpPr>
          <p:nvPr>
            <p:ph type="pic" sz="quarter" idx="14"/>
          </p:nvPr>
        </p:nvSpPr>
        <p:spPr>
          <a:xfrm>
            <a:off x="504740" y="1550988"/>
            <a:ext cx="2628000" cy="2387600"/>
          </a:xfrm>
          <a:prstGeom prst="rect">
            <a:avLst/>
          </a:prstGeom>
          <a:solidFill>
            <a:schemeClr val="bg1">
              <a:lumMod val="85000"/>
            </a:schemeClr>
          </a:solidFill>
        </p:spPr>
        <p:txBody>
          <a:bodyPr/>
          <a:lstStyle/>
          <a:p>
            <a:r>
              <a:rPr lang="en-US"/>
              <a:t>Click icon to add picture</a:t>
            </a:r>
          </a:p>
        </p:txBody>
      </p:sp>
      <p:sp>
        <p:nvSpPr>
          <p:cNvPr id="14" name="Picture Placeholder 12"/>
          <p:cNvSpPr>
            <a:spLocks noGrp="1"/>
          </p:cNvSpPr>
          <p:nvPr>
            <p:ph type="pic" sz="quarter" idx="15"/>
          </p:nvPr>
        </p:nvSpPr>
        <p:spPr>
          <a:xfrm>
            <a:off x="3250364" y="1550988"/>
            <a:ext cx="2639261" cy="2387600"/>
          </a:xfrm>
          <a:prstGeom prst="rect">
            <a:avLst/>
          </a:prstGeom>
          <a:solidFill>
            <a:schemeClr val="bg1">
              <a:lumMod val="85000"/>
            </a:schemeClr>
          </a:solidFill>
        </p:spPr>
        <p:txBody>
          <a:bodyPr/>
          <a:lstStyle/>
          <a:p>
            <a:r>
              <a:rPr lang="en-US"/>
              <a:t>Click icon to add picture</a:t>
            </a:r>
          </a:p>
        </p:txBody>
      </p:sp>
      <p:sp>
        <p:nvSpPr>
          <p:cNvPr id="15" name="Picture Placeholder 12"/>
          <p:cNvSpPr>
            <a:spLocks noGrp="1"/>
          </p:cNvSpPr>
          <p:nvPr>
            <p:ph type="pic" sz="quarter" idx="16"/>
          </p:nvPr>
        </p:nvSpPr>
        <p:spPr>
          <a:xfrm>
            <a:off x="5997575" y="1550988"/>
            <a:ext cx="2642400" cy="2387600"/>
          </a:xfrm>
          <a:prstGeom prst="rect">
            <a:avLst/>
          </a:prstGeom>
          <a:solidFill>
            <a:schemeClr val="bg1">
              <a:lumMod val="85000"/>
            </a:schemeClr>
          </a:solidFill>
        </p:spPr>
        <p:txBody>
          <a:bodyPr/>
          <a:lstStyle/>
          <a:p>
            <a:r>
              <a:rPr lang="en-US"/>
              <a:t>Click icon to add picture</a:t>
            </a:r>
          </a:p>
        </p:txBody>
      </p:sp>
      <p:sp>
        <p:nvSpPr>
          <p:cNvPr id="18" name="Text Placeholder 17"/>
          <p:cNvSpPr>
            <a:spLocks noGrp="1"/>
          </p:cNvSpPr>
          <p:nvPr>
            <p:ph type="body" sz="quarter" idx="18"/>
          </p:nvPr>
        </p:nvSpPr>
        <p:spPr>
          <a:xfrm>
            <a:off x="503237" y="3840480"/>
            <a:ext cx="2629539" cy="818833"/>
          </a:xfrm>
          <a:prstGeom prst="rect">
            <a:avLst/>
          </a:prstGeom>
          <a:solidFill>
            <a:schemeClr val="bg1"/>
          </a:solidFill>
        </p:spPr>
        <p:txBody>
          <a:bodyPr lIns="108000" tIns="108000" bIns="0" anchor="t"/>
          <a:lstStyle>
            <a:lvl1pPr>
              <a:lnSpc>
                <a:spcPct val="90000"/>
              </a:lnSpc>
              <a:defRPr lang="en-US" b="0" i="0" dirty="0" smtClean="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p:txBody>
      </p:sp>
      <p:sp>
        <p:nvSpPr>
          <p:cNvPr id="19" name="Text Placeholder 17"/>
          <p:cNvSpPr>
            <a:spLocks noGrp="1"/>
          </p:cNvSpPr>
          <p:nvPr>
            <p:ph type="body" sz="quarter" idx="19"/>
          </p:nvPr>
        </p:nvSpPr>
        <p:spPr>
          <a:xfrm>
            <a:off x="3250363" y="3840480"/>
            <a:ext cx="2641413" cy="818833"/>
          </a:xfrm>
          <a:prstGeom prst="rect">
            <a:avLst/>
          </a:prstGeom>
          <a:solidFill>
            <a:schemeClr val="bg1"/>
          </a:solidFill>
        </p:spPr>
        <p:txBody>
          <a:bodyPr lIns="108000" tIns="108000" bIns="0" anchor="t"/>
          <a:lstStyle>
            <a:lvl1pPr>
              <a:lnSpc>
                <a:spcPct val="90000"/>
              </a:lnSpc>
              <a:defRPr lang="en-US" b="0" i="0" dirty="0" smtClean="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p:txBody>
      </p:sp>
      <p:sp>
        <p:nvSpPr>
          <p:cNvPr id="20" name="Text Placeholder 17"/>
          <p:cNvSpPr>
            <a:spLocks noGrp="1"/>
          </p:cNvSpPr>
          <p:nvPr>
            <p:ph type="body" sz="quarter" idx="20"/>
          </p:nvPr>
        </p:nvSpPr>
        <p:spPr>
          <a:xfrm>
            <a:off x="5997575" y="3840480"/>
            <a:ext cx="2643754" cy="818833"/>
          </a:xfrm>
          <a:prstGeom prst="rect">
            <a:avLst/>
          </a:prstGeom>
          <a:solidFill>
            <a:schemeClr val="bg1"/>
          </a:solidFill>
        </p:spPr>
        <p:txBody>
          <a:bodyPr lIns="108000" tIns="108000" bIns="0" anchor="t"/>
          <a:lstStyle>
            <a:lvl1pPr>
              <a:lnSpc>
                <a:spcPct val="90000"/>
              </a:lnSpc>
              <a:defRPr lang="en-US" b="0" i="0" dirty="0" smtClean="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p:txBody>
      </p:sp>
      <p:sp>
        <p:nvSpPr>
          <p:cNvPr id="17" name="Text Placeholder 3"/>
          <p:cNvSpPr>
            <a:spLocks noGrp="1"/>
          </p:cNvSpPr>
          <p:nvPr>
            <p:ph type="body" sz="quarter" idx="10" hasCustomPrompt="1"/>
          </p:nvPr>
        </p:nvSpPr>
        <p:spPr>
          <a:xfrm>
            <a:off x="504510" y="387371"/>
            <a:ext cx="7563044" cy="367009"/>
          </a:xfrm>
          <a:prstGeom prst="rect">
            <a:avLst/>
          </a:prstGeom>
        </p:spPr>
        <p:txBody>
          <a:bodyPr lIns="0" tIns="0" rIns="0" bIns="0"/>
          <a:lstStyle>
            <a:lvl1pPr marL="0" marR="0" indent="0" algn="l" defTabSz="914400" rtl="0" eaLnBrk="1" fontAlgn="auto" latinLnBrk="0" hangingPunct="1">
              <a:lnSpc>
                <a:spcPct val="80000"/>
              </a:lnSpc>
              <a:spcBef>
                <a:spcPts val="0"/>
              </a:spcBef>
              <a:spcAft>
                <a:spcPts val="0"/>
              </a:spcAft>
              <a:buClrTx/>
              <a:buSzTx/>
              <a:buFontTx/>
              <a:buNone/>
              <a:defRPr sz="29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11" name="Text Placeholder 17"/>
          <p:cNvSpPr>
            <a:spLocks noGrp="1"/>
          </p:cNvSpPr>
          <p:nvPr>
            <p:ph type="body" sz="quarter" idx="21"/>
          </p:nvPr>
        </p:nvSpPr>
        <p:spPr>
          <a:xfrm>
            <a:off x="503237" y="1550989"/>
            <a:ext cx="2628000" cy="317568"/>
          </a:xfrm>
          <a:prstGeom prst="rect">
            <a:avLst/>
          </a:prstGeom>
          <a:solidFill>
            <a:schemeClr val="accent1"/>
          </a:solidFill>
        </p:spPr>
        <p:txBody>
          <a:bodyPr lIns="144000" tIns="0" anchor="ctr"/>
          <a:lstStyle>
            <a:lvl1pPr>
              <a:lnSpc>
                <a:spcPct val="90000"/>
              </a:lnSpc>
              <a:defRPr lang="en-US" b="1"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p:txBody>
      </p:sp>
      <p:sp>
        <p:nvSpPr>
          <p:cNvPr id="12" name="Text Placeholder 17"/>
          <p:cNvSpPr>
            <a:spLocks noGrp="1"/>
          </p:cNvSpPr>
          <p:nvPr>
            <p:ph type="body" sz="quarter" idx="22"/>
          </p:nvPr>
        </p:nvSpPr>
        <p:spPr>
          <a:xfrm>
            <a:off x="3250364" y="1550989"/>
            <a:ext cx="2638800" cy="317568"/>
          </a:xfrm>
          <a:prstGeom prst="rect">
            <a:avLst/>
          </a:prstGeom>
          <a:solidFill>
            <a:schemeClr val="accent1"/>
          </a:solidFill>
        </p:spPr>
        <p:txBody>
          <a:bodyPr lIns="144000" tIns="0" anchor="ctr"/>
          <a:lstStyle>
            <a:lvl1pPr>
              <a:lnSpc>
                <a:spcPct val="90000"/>
              </a:lnSpc>
              <a:defRPr lang="en-US" b="1"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p:txBody>
      </p:sp>
      <p:sp>
        <p:nvSpPr>
          <p:cNvPr id="16" name="Text Placeholder 17"/>
          <p:cNvSpPr>
            <a:spLocks noGrp="1"/>
          </p:cNvSpPr>
          <p:nvPr>
            <p:ph type="body" sz="quarter" idx="23"/>
          </p:nvPr>
        </p:nvSpPr>
        <p:spPr>
          <a:xfrm>
            <a:off x="5997575" y="1550989"/>
            <a:ext cx="2642400" cy="317568"/>
          </a:xfrm>
          <a:prstGeom prst="rect">
            <a:avLst/>
          </a:prstGeom>
          <a:solidFill>
            <a:schemeClr val="accent1"/>
          </a:solidFill>
        </p:spPr>
        <p:txBody>
          <a:bodyPr lIns="144000" tIns="0" anchor="ctr"/>
          <a:lstStyle>
            <a:lvl1pPr>
              <a:lnSpc>
                <a:spcPct val="90000"/>
              </a:lnSpc>
              <a:defRPr lang="en-US" b="1"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p:txBody>
      </p:sp>
      <p:sp>
        <p:nvSpPr>
          <p:cNvPr id="3" name="Footer Placeholder 2"/>
          <p:cNvSpPr>
            <a:spLocks noGrp="1"/>
          </p:cNvSpPr>
          <p:nvPr>
            <p:ph type="ftr" sz="quarter" idx="24"/>
          </p:nvPr>
        </p:nvSpPr>
        <p:spPr>
          <a:xfrm>
            <a:off x="4924800" y="4719763"/>
            <a:ext cx="3086100" cy="274637"/>
          </a:xfrm>
          <a:prstGeom prst="rect">
            <a:avLst/>
          </a:prstGeom>
        </p:spPr>
        <p:txBody>
          <a:bodyPr/>
          <a:lstStyle/>
          <a:p>
            <a:r>
              <a:rPr lang="en-US"/>
              <a:t>Presentation name, Version, Date</a:t>
            </a:r>
            <a:endParaRPr lang="en-US" dirty="0"/>
          </a:p>
        </p:txBody>
      </p:sp>
      <p:sp>
        <p:nvSpPr>
          <p:cNvPr id="4" name="Slide Number Placeholder 3"/>
          <p:cNvSpPr>
            <a:spLocks noGrp="1"/>
          </p:cNvSpPr>
          <p:nvPr>
            <p:ph type="sldNum" sz="quarter" idx="25"/>
          </p:nvPr>
        </p:nvSpPr>
        <p:spPr/>
        <p:txBody>
          <a:bodyPr/>
          <a:lstStyle/>
          <a:p>
            <a:fld id="{793332C0-45F3-49F7-8962-3AD7701CBA4A}" type="slidenum">
              <a:rPr lang="en-US" smtClean="0"/>
              <a:t>‹#›</a:t>
            </a:fld>
            <a:endParaRPr lang="en-US" dirty="0"/>
          </a:p>
        </p:txBody>
      </p:sp>
      <p:sp>
        <p:nvSpPr>
          <p:cNvPr id="21" name="Text Placeholder 6"/>
          <p:cNvSpPr>
            <a:spLocks noGrp="1"/>
          </p:cNvSpPr>
          <p:nvPr>
            <p:ph type="body" sz="quarter" idx="26"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
        <p:nvSpPr>
          <p:cNvPr id="23" name="Text Placeholder 3"/>
          <p:cNvSpPr>
            <a:spLocks noGrp="1"/>
          </p:cNvSpPr>
          <p:nvPr>
            <p:ph type="body" sz="quarter" idx="28" hasCustomPrompt="1"/>
          </p:nvPr>
        </p:nvSpPr>
        <p:spPr>
          <a:xfrm>
            <a:off x="504000" y="812505"/>
            <a:ext cx="7572326" cy="362137"/>
          </a:xfrm>
          <a:prstGeom prst="rect">
            <a:avLst/>
          </a:prstGeom>
        </p:spPr>
        <p:txBody>
          <a:bodyPr lIns="0" tIns="0" rIns="0" bIns="0"/>
          <a:lstStyle>
            <a:lvl1pPr marL="0" indent="0" algn="l">
              <a:lnSpc>
                <a:spcPct val="80000"/>
              </a:lnSpc>
              <a:spcBef>
                <a:spcPts val="0"/>
              </a:spcBef>
              <a:buFontTx/>
              <a:buNone/>
              <a:defRPr sz="18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0_Proposition 4 columns b - LBlue">
    <p:bg>
      <p:bgPr>
        <a:solidFill>
          <a:srgbClr val="72B5CC"/>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stretch>
            <a:fillRect/>
          </a:stretch>
        </p:blipFill>
        <p:spPr>
          <a:xfrm>
            <a:off x="8278711" y="217487"/>
            <a:ext cx="360464" cy="460374"/>
          </a:xfrm>
          <a:prstGeom prst="rect">
            <a:avLst/>
          </a:prstGeom>
          <a:noFill/>
        </p:spPr>
      </p:pic>
      <p:sp>
        <p:nvSpPr>
          <p:cNvPr id="13" name="Picture Placeholder 12"/>
          <p:cNvSpPr>
            <a:spLocks noGrp="1"/>
          </p:cNvSpPr>
          <p:nvPr>
            <p:ph type="pic" sz="quarter" idx="14"/>
          </p:nvPr>
        </p:nvSpPr>
        <p:spPr>
          <a:xfrm>
            <a:off x="504740" y="1550988"/>
            <a:ext cx="1947600" cy="2387600"/>
          </a:xfrm>
          <a:prstGeom prst="rect">
            <a:avLst/>
          </a:prstGeom>
          <a:solidFill>
            <a:schemeClr val="bg1">
              <a:lumMod val="85000"/>
            </a:schemeClr>
          </a:solidFill>
        </p:spPr>
        <p:txBody>
          <a:bodyPr/>
          <a:lstStyle/>
          <a:p>
            <a:r>
              <a:rPr lang="en-US"/>
              <a:t>Click icon to add picture</a:t>
            </a:r>
          </a:p>
        </p:txBody>
      </p:sp>
      <p:sp>
        <p:nvSpPr>
          <p:cNvPr id="14" name="Picture Placeholder 12"/>
          <p:cNvSpPr>
            <a:spLocks noGrp="1"/>
          </p:cNvSpPr>
          <p:nvPr>
            <p:ph type="pic" sz="quarter" idx="15"/>
          </p:nvPr>
        </p:nvSpPr>
        <p:spPr>
          <a:xfrm>
            <a:off x="2567461" y="1550988"/>
            <a:ext cx="1946275" cy="2387600"/>
          </a:xfrm>
          <a:prstGeom prst="rect">
            <a:avLst/>
          </a:prstGeom>
          <a:solidFill>
            <a:schemeClr val="bg1">
              <a:lumMod val="85000"/>
            </a:schemeClr>
          </a:solidFill>
        </p:spPr>
        <p:txBody>
          <a:bodyPr/>
          <a:lstStyle/>
          <a:p>
            <a:r>
              <a:rPr lang="en-US"/>
              <a:t>Click icon to add picture</a:t>
            </a:r>
          </a:p>
        </p:txBody>
      </p:sp>
      <p:sp>
        <p:nvSpPr>
          <p:cNvPr id="15" name="Picture Placeholder 12"/>
          <p:cNvSpPr>
            <a:spLocks noGrp="1"/>
          </p:cNvSpPr>
          <p:nvPr>
            <p:ph type="pic" sz="quarter" idx="16"/>
          </p:nvPr>
        </p:nvSpPr>
        <p:spPr>
          <a:xfrm>
            <a:off x="4630181" y="1550988"/>
            <a:ext cx="1946275" cy="2387600"/>
          </a:xfrm>
          <a:prstGeom prst="rect">
            <a:avLst/>
          </a:prstGeom>
          <a:solidFill>
            <a:schemeClr val="bg1">
              <a:lumMod val="85000"/>
            </a:schemeClr>
          </a:solidFill>
        </p:spPr>
        <p:txBody>
          <a:bodyPr/>
          <a:lstStyle/>
          <a:p>
            <a:r>
              <a:rPr lang="en-US"/>
              <a:t>Click icon to add picture</a:t>
            </a:r>
          </a:p>
        </p:txBody>
      </p:sp>
      <p:sp>
        <p:nvSpPr>
          <p:cNvPr id="16" name="Picture Placeholder 12"/>
          <p:cNvSpPr>
            <a:spLocks noGrp="1"/>
          </p:cNvSpPr>
          <p:nvPr>
            <p:ph type="pic" sz="quarter" idx="17"/>
          </p:nvPr>
        </p:nvSpPr>
        <p:spPr>
          <a:xfrm>
            <a:off x="6692900" y="1550988"/>
            <a:ext cx="1946275" cy="2387600"/>
          </a:xfrm>
          <a:prstGeom prst="rect">
            <a:avLst/>
          </a:prstGeom>
          <a:solidFill>
            <a:schemeClr val="bg1">
              <a:lumMod val="85000"/>
            </a:schemeClr>
          </a:solidFill>
        </p:spPr>
        <p:txBody>
          <a:bodyPr/>
          <a:lstStyle/>
          <a:p>
            <a:r>
              <a:rPr lang="en-US"/>
              <a:t>Click icon to add picture</a:t>
            </a:r>
          </a:p>
        </p:txBody>
      </p:sp>
      <p:sp>
        <p:nvSpPr>
          <p:cNvPr id="17" name="Text Placeholder 3"/>
          <p:cNvSpPr>
            <a:spLocks noGrp="1"/>
          </p:cNvSpPr>
          <p:nvPr>
            <p:ph type="body" sz="quarter" idx="10" hasCustomPrompt="1"/>
          </p:nvPr>
        </p:nvSpPr>
        <p:spPr>
          <a:xfrm>
            <a:off x="504510" y="387371"/>
            <a:ext cx="7563044" cy="367009"/>
          </a:xfrm>
          <a:prstGeom prst="rect">
            <a:avLst/>
          </a:prstGeom>
        </p:spPr>
        <p:txBody>
          <a:bodyPr lIns="0" tIns="0" rIns="0" bIns="0"/>
          <a:lstStyle>
            <a:lvl1pPr marL="0" marR="0" indent="0" algn="l" defTabSz="914400" rtl="0" eaLnBrk="1" fontAlgn="auto" latinLnBrk="0" hangingPunct="1">
              <a:lnSpc>
                <a:spcPct val="80000"/>
              </a:lnSpc>
              <a:spcBef>
                <a:spcPts val="0"/>
              </a:spcBef>
              <a:spcAft>
                <a:spcPts val="0"/>
              </a:spcAft>
              <a:buClrTx/>
              <a:buSzTx/>
              <a:buFontTx/>
              <a:buNone/>
              <a:defRPr sz="29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18" name="Text Placeholder 17"/>
          <p:cNvSpPr>
            <a:spLocks noGrp="1"/>
          </p:cNvSpPr>
          <p:nvPr>
            <p:ph type="body" sz="quarter" idx="18"/>
          </p:nvPr>
        </p:nvSpPr>
        <p:spPr>
          <a:xfrm>
            <a:off x="503238" y="3840480"/>
            <a:ext cx="1947862" cy="818833"/>
          </a:xfrm>
          <a:prstGeom prst="rect">
            <a:avLst/>
          </a:prstGeom>
          <a:solidFill>
            <a:schemeClr val="bg1"/>
          </a:solidFill>
        </p:spPr>
        <p:txBody>
          <a:bodyPr lIns="108000" tIns="108000" anchor="t"/>
          <a:lstStyle>
            <a:lvl1pPr>
              <a:lnSpc>
                <a:spcPct val="90000"/>
              </a:lnSpc>
              <a:defRPr lang="en-US" b="0" i="0" dirty="0" smtClean="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p:txBody>
      </p:sp>
      <p:sp>
        <p:nvSpPr>
          <p:cNvPr id="19" name="Text Placeholder 17"/>
          <p:cNvSpPr>
            <a:spLocks noGrp="1"/>
          </p:cNvSpPr>
          <p:nvPr>
            <p:ph type="body" sz="quarter" idx="19"/>
          </p:nvPr>
        </p:nvSpPr>
        <p:spPr>
          <a:xfrm>
            <a:off x="2567461" y="3840480"/>
            <a:ext cx="1947862" cy="818833"/>
          </a:xfrm>
          <a:prstGeom prst="rect">
            <a:avLst/>
          </a:prstGeom>
          <a:solidFill>
            <a:schemeClr val="bg1"/>
          </a:solidFill>
        </p:spPr>
        <p:txBody>
          <a:bodyPr lIns="108000" tIns="108000" anchor="t"/>
          <a:lstStyle>
            <a:lvl1pPr>
              <a:lnSpc>
                <a:spcPct val="90000"/>
              </a:lnSpc>
              <a:defRPr lang="en-US" b="0" i="0" dirty="0" smtClean="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p:txBody>
      </p:sp>
      <p:sp>
        <p:nvSpPr>
          <p:cNvPr id="20" name="Text Placeholder 17"/>
          <p:cNvSpPr>
            <a:spLocks noGrp="1"/>
          </p:cNvSpPr>
          <p:nvPr>
            <p:ph type="body" sz="quarter" idx="20"/>
          </p:nvPr>
        </p:nvSpPr>
        <p:spPr>
          <a:xfrm>
            <a:off x="4630181" y="3840480"/>
            <a:ext cx="1947862" cy="818833"/>
          </a:xfrm>
          <a:prstGeom prst="rect">
            <a:avLst/>
          </a:prstGeom>
          <a:solidFill>
            <a:schemeClr val="bg1"/>
          </a:solidFill>
        </p:spPr>
        <p:txBody>
          <a:bodyPr lIns="108000" tIns="108000" anchor="t"/>
          <a:lstStyle>
            <a:lvl1pPr>
              <a:lnSpc>
                <a:spcPct val="90000"/>
              </a:lnSpc>
              <a:defRPr lang="en-US" b="0" i="0" dirty="0" smtClean="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p:txBody>
      </p:sp>
      <p:sp>
        <p:nvSpPr>
          <p:cNvPr id="21" name="Text Placeholder 17"/>
          <p:cNvSpPr>
            <a:spLocks noGrp="1"/>
          </p:cNvSpPr>
          <p:nvPr>
            <p:ph type="body" sz="quarter" idx="21"/>
          </p:nvPr>
        </p:nvSpPr>
        <p:spPr>
          <a:xfrm>
            <a:off x="6692900" y="3840480"/>
            <a:ext cx="1947862" cy="818833"/>
          </a:xfrm>
          <a:prstGeom prst="rect">
            <a:avLst/>
          </a:prstGeom>
          <a:solidFill>
            <a:schemeClr val="bg1"/>
          </a:solidFill>
        </p:spPr>
        <p:txBody>
          <a:bodyPr lIns="108000" tIns="108000" anchor="t"/>
          <a:lstStyle>
            <a:lvl1pPr>
              <a:lnSpc>
                <a:spcPct val="90000"/>
              </a:lnSpc>
              <a:defRPr lang="en-US" b="0" i="0" dirty="0" smtClean="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p:txBody>
      </p:sp>
      <p:sp>
        <p:nvSpPr>
          <p:cNvPr id="12" name="Text Placeholder 17"/>
          <p:cNvSpPr>
            <a:spLocks noGrp="1"/>
          </p:cNvSpPr>
          <p:nvPr>
            <p:ph type="body" sz="quarter" idx="22"/>
          </p:nvPr>
        </p:nvSpPr>
        <p:spPr>
          <a:xfrm>
            <a:off x="503237" y="1550989"/>
            <a:ext cx="1947600" cy="317568"/>
          </a:xfrm>
          <a:prstGeom prst="rect">
            <a:avLst/>
          </a:prstGeom>
          <a:solidFill>
            <a:srgbClr val="005A8B"/>
          </a:solidFill>
        </p:spPr>
        <p:txBody>
          <a:bodyPr lIns="72000" tIns="0" anchor="ctr"/>
          <a:lstStyle>
            <a:lvl1pPr algn="l">
              <a:lnSpc>
                <a:spcPct val="90000"/>
              </a:lnSpc>
              <a:defRPr lang="en-US" b="1"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p:txBody>
      </p:sp>
      <p:sp>
        <p:nvSpPr>
          <p:cNvPr id="22" name="Text Placeholder 17"/>
          <p:cNvSpPr>
            <a:spLocks noGrp="1"/>
          </p:cNvSpPr>
          <p:nvPr>
            <p:ph type="body" sz="quarter" idx="23"/>
          </p:nvPr>
        </p:nvSpPr>
        <p:spPr>
          <a:xfrm>
            <a:off x="2567461" y="1550989"/>
            <a:ext cx="1947600" cy="317568"/>
          </a:xfrm>
          <a:prstGeom prst="rect">
            <a:avLst/>
          </a:prstGeom>
          <a:solidFill>
            <a:srgbClr val="005A8B"/>
          </a:solidFill>
        </p:spPr>
        <p:txBody>
          <a:bodyPr lIns="72000" tIns="0" anchor="ctr"/>
          <a:lstStyle>
            <a:lvl1pPr algn="l">
              <a:lnSpc>
                <a:spcPct val="90000"/>
              </a:lnSpc>
              <a:defRPr lang="en-US" b="1"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p:txBody>
      </p:sp>
      <p:sp>
        <p:nvSpPr>
          <p:cNvPr id="23" name="Text Placeholder 17"/>
          <p:cNvSpPr>
            <a:spLocks noGrp="1"/>
          </p:cNvSpPr>
          <p:nvPr>
            <p:ph type="body" sz="quarter" idx="24"/>
          </p:nvPr>
        </p:nvSpPr>
        <p:spPr>
          <a:xfrm>
            <a:off x="4630181" y="1550989"/>
            <a:ext cx="1947600" cy="317568"/>
          </a:xfrm>
          <a:prstGeom prst="rect">
            <a:avLst/>
          </a:prstGeom>
          <a:solidFill>
            <a:srgbClr val="005A8B"/>
          </a:solidFill>
        </p:spPr>
        <p:txBody>
          <a:bodyPr lIns="72000" tIns="0" anchor="ctr"/>
          <a:lstStyle>
            <a:lvl1pPr algn="l">
              <a:lnSpc>
                <a:spcPct val="90000"/>
              </a:lnSpc>
              <a:defRPr lang="en-US" b="1"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p:txBody>
      </p:sp>
      <p:sp>
        <p:nvSpPr>
          <p:cNvPr id="24" name="Text Placeholder 17"/>
          <p:cNvSpPr>
            <a:spLocks noGrp="1"/>
          </p:cNvSpPr>
          <p:nvPr>
            <p:ph type="body" sz="quarter" idx="25"/>
          </p:nvPr>
        </p:nvSpPr>
        <p:spPr>
          <a:xfrm>
            <a:off x="6692900" y="1550989"/>
            <a:ext cx="1947600" cy="317568"/>
          </a:xfrm>
          <a:prstGeom prst="rect">
            <a:avLst/>
          </a:prstGeom>
          <a:solidFill>
            <a:srgbClr val="005A8B"/>
          </a:solidFill>
        </p:spPr>
        <p:txBody>
          <a:bodyPr lIns="72000" tIns="0" anchor="ctr"/>
          <a:lstStyle>
            <a:lvl1pPr algn="l">
              <a:lnSpc>
                <a:spcPct val="90000"/>
              </a:lnSpc>
              <a:defRPr lang="en-US" b="1"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p:txBody>
      </p:sp>
      <p:sp>
        <p:nvSpPr>
          <p:cNvPr id="3" name="Footer Placeholder 2"/>
          <p:cNvSpPr>
            <a:spLocks noGrp="1"/>
          </p:cNvSpPr>
          <p:nvPr>
            <p:ph type="ftr" sz="quarter" idx="26"/>
          </p:nvPr>
        </p:nvSpPr>
        <p:spPr>
          <a:xfrm>
            <a:off x="4924800" y="4719763"/>
            <a:ext cx="3086100" cy="274637"/>
          </a:xfrm>
          <a:prstGeom prst="rect">
            <a:avLst/>
          </a:prstGeom>
        </p:spPr>
        <p:txBody>
          <a:bodyPr/>
          <a:lstStyle/>
          <a:p>
            <a:r>
              <a:rPr lang="en-US"/>
              <a:t>Presentation name, Version, Date</a:t>
            </a:r>
            <a:endParaRPr lang="en-US" dirty="0"/>
          </a:p>
        </p:txBody>
      </p:sp>
      <p:sp>
        <p:nvSpPr>
          <p:cNvPr id="4" name="Slide Number Placeholder 3"/>
          <p:cNvSpPr>
            <a:spLocks noGrp="1"/>
          </p:cNvSpPr>
          <p:nvPr>
            <p:ph type="sldNum" sz="quarter" idx="27"/>
          </p:nvPr>
        </p:nvSpPr>
        <p:spPr/>
        <p:txBody>
          <a:bodyPr/>
          <a:lstStyle/>
          <a:p>
            <a:fld id="{793332C0-45F3-49F7-8962-3AD7701CBA4A}" type="slidenum">
              <a:rPr lang="en-US" smtClean="0"/>
              <a:t>‹#›</a:t>
            </a:fld>
            <a:endParaRPr lang="en-US" dirty="0"/>
          </a:p>
        </p:txBody>
      </p:sp>
      <p:sp>
        <p:nvSpPr>
          <p:cNvPr id="25" name="Text Placeholder 6"/>
          <p:cNvSpPr>
            <a:spLocks noGrp="1"/>
          </p:cNvSpPr>
          <p:nvPr>
            <p:ph type="body" sz="quarter" idx="28"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
        <p:nvSpPr>
          <p:cNvPr id="27" name="Text Placeholder 3"/>
          <p:cNvSpPr>
            <a:spLocks noGrp="1"/>
          </p:cNvSpPr>
          <p:nvPr>
            <p:ph type="body" sz="quarter" idx="30" hasCustomPrompt="1"/>
          </p:nvPr>
        </p:nvSpPr>
        <p:spPr>
          <a:xfrm>
            <a:off x="504000" y="812505"/>
            <a:ext cx="7572326" cy="362137"/>
          </a:xfrm>
          <a:prstGeom prst="rect">
            <a:avLst/>
          </a:prstGeom>
        </p:spPr>
        <p:txBody>
          <a:bodyPr lIns="0" tIns="0" rIns="0" bIns="0"/>
          <a:lstStyle>
            <a:lvl1pPr marL="0" indent="0" algn="l">
              <a:lnSpc>
                <a:spcPct val="80000"/>
              </a:lnSpc>
              <a:spcBef>
                <a:spcPts val="0"/>
              </a:spcBef>
              <a:buFontTx/>
              <a:buNone/>
              <a:defRPr sz="18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0_Proposition 3 columns c - LBlue">
    <p:bg>
      <p:bgPr>
        <a:solidFill>
          <a:schemeClr val="accent3"/>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stretch>
            <a:fillRect/>
          </a:stretch>
        </p:blipFill>
        <p:spPr>
          <a:xfrm>
            <a:off x="8278711" y="217487"/>
            <a:ext cx="360464" cy="460374"/>
          </a:xfrm>
          <a:prstGeom prst="rect">
            <a:avLst/>
          </a:prstGeom>
          <a:noFill/>
        </p:spPr>
      </p:pic>
      <p:sp>
        <p:nvSpPr>
          <p:cNvPr id="13" name="Picture Placeholder 12"/>
          <p:cNvSpPr>
            <a:spLocks noGrp="1"/>
          </p:cNvSpPr>
          <p:nvPr>
            <p:ph type="pic" sz="quarter" idx="14"/>
          </p:nvPr>
        </p:nvSpPr>
        <p:spPr>
          <a:xfrm>
            <a:off x="504741" y="2143169"/>
            <a:ext cx="2627397" cy="1376161"/>
          </a:xfrm>
          <a:prstGeom prst="rect">
            <a:avLst/>
          </a:prstGeom>
          <a:solidFill>
            <a:schemeClr val="bg1">
              <a:lumMod val="85000"/>
            </a:schemeClr>
          </a:solidFill>
        </p:spPr>
        <p:txBody>
          <a:bodyPr/>
          <a:lstStyle/>
          <a:p>
            <a:r>
              <a:rPr lang="en-US"/>
              <a:t>Click icon to add picture</a:t>
            </a:r>
            <a:endParaRPr lang="en-US" dirty="0"/>
          </a:p>
        </p:txBody>
      </p:sp>
      <p:sp>
        <p:nvSpPr>
          <p:cNvPr id="14" name="Picture Placeholder 12"/>
          <p:cNvSpPr>
            <a:spLocks noGrp="1"/>
          </p:cNvSpPr>
          <p:nvPr>
            <p:ph type="pic" sz="quarter" idx="15"/>
          </p:nvPr>
        </p:nvSpPr>
        <p:spPr>
          <a:xfrm>
            <a:off x="3250362" y="2143169"/>
            <a:ext cx="2642400" cy="1369699"/>
          </a:xfrm>
          <a:prstGeom prst="rect">
            <a:avLst/>
          </a:prstGeom>
          <a:solidFill>
            <a:schemeClr val="bg1">
              <a:lumMod val="85000"/>
            </a:schemeClr>
          </a:solidFill>
        </p:spPr>
        <p:txBody>
          <a:bodyPr/>
          <a:lstStyle/>
          <a:p>
            <a:r>
              <a:rPr lang="en-US"/>
              <a:t>Click icon to add picture</a:t>
            </a:r>
            <a:endParaRPr lang="en-US" dirty="0"/>
          </a:p>
        </p:txBody>
      </p:sp>
      <p:sp>
        <p:nvSpPr>
          <p:cNvPr id="15" name="Picture Placeholder 12"/>
          <p:cNvSpPr>
            <a:spLocks noGrp="1"/>
          </p:cNvSpPr>
          <p:nvPr>
            <p:ph type="pic" sz="quarter" idx="16"/>
          </p:nvPr>
        </p:nvSpPr>
        <p:spPr>
          <a:xfrm>
            <a:off x="5997575" y="2143169"/>
            <a:ext cx="2641600" cy="1369699"/>
          </a:xfrm>
          <a:prstGeom prst="rect">
            <a:avLst/>
          </a:prstGeom>
          <a:solidFill>
            <a:schemeClr val="bg1">
              <a:lumMod val="85000"/>
            </a:schemeClr>
          </a:solidFill>
        </p:spPr>
        <p:txBody>
          <a:bodyPr/>
          <a:lstStyle/>
          <a:p>
            <a:r>
              <a:rPr lang="en-US"/>
              <a:t>Click icon to add picture</a:t>
            </a:r>
            <a:endParaRPr lang="en-US" dirty="0"/>
          </a:p>
        </p:txBody>
      </p:sp>
      <p:sp>
        <p:nvSpPr>
          <p:cNvPr id="18" name="Text Placeholder 17"/>
          <p:cNvSpPr>
            <a:spLocks noGrp="1"/>
          </p:cNvSpPr>
          <p:nvPr>
            <p:ph type="body" sz="quarter" idx="18"/>
          </p:nvPr>
        </p:nvSpPr>
        <p:spPr>
          <a:xfrm>
            <a:off x="503237" y="1325217"/>
            <a:ext cx="2628000" cy="833192"/>
          </a:xfrm>
          <a:prstGeom prst="rect">
            <a:avLst/>
          </a:prstGeom>
          <a:solidFill>
            <a:schemeClr val="bg1"/>
          </a:solidFill>
        </p:spPr>
        <p:txBody>
          <a:bodyPr lIns="72000" tIns="72000" rIns="72000" bIns="0" anchor="t"/>
          <a:lstStyle>
            <a:lvl1pPr>
              <a:lnSpc>
                <a:spcPct val="90000"/>
              </a:lnSpc>
              <a:defRPr lang="en-US" b="0" i="0" dirty="0" smtClean="0">
                <a:solidFill>
                  <a:schemeClr val="accent1"/>
                </a:solidFill>
                <a:latin typeface="Calibri Light" panose="020F0302020204030204" charset="0"/>
                <a:ea typeface="Calibri Light" panose="020F0302020204030204" charset="0"/>
                <a:cs typeface="Calibri Light" panose="020F0302020204030204" charset="0"/>
              </a:defRPr>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p:txBody>
      </p:sp>
      <p:sp>
        <p:nvSpPr>
          <p:cNvPr id="19" name="Text Placeholder 17"/>
          <p:cNvSpPr>
            <a:spLocks noGrp="1"/>
          </p:cNvSpPr>
          <p:nvPr>
            <p:ph type="body" sz="quarter" idx="19"/>
          </p:nvPr>
        </p:nvSpPr>
        <p:spPr>
          <a:xfrm>
            <a:off x="3250362" y="1325218"/>
            <a:ext cx="2642400" cy="833192"/>
          </a:xfrm>
          <a:prstGeom prst="rect">
            <a:avLst/>
          </a:prstGeom>
          <a:solidFill>
            <a:schemeClr val="bg1"/>
          </a:solidFill>
        </p:spPr>
        <p:txBody>
          <a:bodyPr lIns="72000" tIns="72000" rIns="72000" bIns="0" anchor="t"/>
          <a:lstStyle>
            <a:lvl1pPr>
              <a:lnSpc>
                <a:spcPct val="90000"/>
              </a:lnSpc>
              <a:defRPr lang="en-US" b="0" i="0" dirty="0" smtClean="0">
                <a:solidFill>
                  <a:schemeClr val="accent1"/>
                </a:solidFill>
                <a:latin typeface="Calibri Light" panose="020F0302020204030204" charset="0"/>
                <a:ea typeface="Calibri Light" panose="020F0302020204030204" charset="0"/>
                <a:cs typeface="Calibri Light" panose="020F0302020204030204" charset="0"/>
              </a:defRPr>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p:txBody>
      </p:sp>
      <p:sp>
        <p:nvSpPr>
          <p:cNvPr id="20" name="Text Placeholder 17"/>
          <p:cNvSpPr>
            <a:spLocks noGrp="1"/>
          </p:cNvSpPr>
          <p:nvPr>
            <p:ph type="body" sz="quarter" idx="20"/>
          </p:nvPr>
        </p:nvSpPr>
        <p:spPr>
          <a:xfrm>
            <a:off x="5997575" y="1325218"/>
            <a:ext cx="2643754" cy="833192"/>
          </a:xfrm>
          <a:prstGeom prst="rect">
            <a:avLst/>
          </a:prstGeom>
          <a:solidFill>
            <a:schemeClr val="bg1"/>
          </a:solidFill>
        </p:spPr>
        <p:txBody>
          <a:bodyPr lIns="72000" tIns="72000" rIns="72000" bIns="0" anchor="t"/>
          <a:lstStyle>
            <a:lvl1pPr>
              <a:lnSpc>
                <a:spcPct val="90000"/>
              </a:lnSpc>
              <a:defRPr lang="en-US" b="0" i="0" dirty="0" smtClean="0">
                <a:solidFill>
                  <a:schemeClr val="accent1"/>
                </a:solidFill>
                <a:latin typeface="Calibri Light" panose="020F0302020204030204" charset="0"/>
                <a:ea typeface="Calibri Light" panose="020F0302020204030204" charset="0"/>
                <a:cs typeface="Calibri Light" panose="020F0302020204030204" charset="0"/>
              </a:defRPr>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p:txBody>
      </p:sp>
      <p:sp>
        <p:nvSpPr>
          <p:cNvPr id="12" name="Text Placeholder 3"/>
          <p:cNvSpPr>
            <a:spLocks noGrp="1"/>
          </p:cNvSpPr>
          <p:nvPr>
            <p:ph type="body" sz="quarter" idx="10" hasCustomPrompt="1"/>
          </p:nvPr>
        </p:nvSpPr>
        <p:spPr>
          <a:xfrm>
            <a:off x="504510" y="387372"/>
            <a:ext cx="7563044" cy="290490"/>
          </a:xfrm>
          <a:prstGeom prst="rect">
            <a:avLst/>
          </a:prstGeom>
        </p:spPr>
        <p:txBody>
          <a:bodyPr lIns="0" tIns="0" rIns="0" bIns="0"/>
          <a:lstStyle>
            <a:lvl1pPr marL="0" marR="0" indent="0" algn="l" defTabSz="914400" rtl="0" eaLnBrk="1" fontAlgn="auto" latinLnBrk="0" hangingPunct="1">
              <a:lnSpc>
                <a:spcPct val="80000"/>
              </a:lnSpc>
              <a:spcBef>
                <a:spcPts val="0"/>
              </a:spcBef>
              <a:spcAft>
                <a:spcPts val="0"/>
              </a:spcAft>
              <a:buClrTx/>
              <a:buSzTx/>
              <a:buFontTx/>
              <a:buNone/>
              <a:defRPr sz="29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9" name="Text Placeholder 17"/>
          <p:cNvSpPr>
            <a:spLocks noGrp="1"/>
          </p:cNvSpPr>
          <p:nvPr>
            <p:ph type="body" sz="quarter" idx="21"/>
          </p:nvPr>
        </p:nvSpPr>
        <p:spPr>
          <a:xfrm>
            <a:off x="502587" y="3483498"/>
            <a:ext cx="2629539" cy="1176992"/>
          </a:xfrm>
          <a:prstGeom prst="rect">
            <a:avLst/>
          </a:prstGeom>
          <a:solidFill>
            <a:schemeClr val="accent1"/>
          </a:solidFill>
        </p:spPr>
        <p:txBody>
          <a:bodyPr lIns="108000" tIns="108000" bIns="0" anchor="t"/>
          <a:lstStyle>
            <a:lvl1pPr marL="144145" indent="-144145">
              <a:lnSpc>
                <a:spcPct val="90000"/>
              </a:lnSpc>
              <a:spcBef>
                <a:spcPts val="300"/>
              </a:spcBef>
              <a:buFont typeface="Arial" panose="020B0604020202020204" pitchFamily="34" charset="0"/>
              <a:buChar char="•"/>
              <a:defRPr lang="en-US" b="0" i="0" dirty="0" smtClean="0">
                <a:solidFill>
                  <a:schemeClr val="bg1"/>
                </a:solidFill>
                <a:latin typeface="Calibri Light" panose="020F0302020204030204" charset="0"/>
                <a:ea typeface="Calibri Light" panose="020F0302020204030204" charset="0"/>
                <a:cs typeface="Calibri Light" panose="020F0302020204030204" charset="0"/>
              </a:defRPr>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p:txBody>
      </p:sp>
      <p:sp>
        <p:nvSpPr>
          <p:cNvPr id="10" name="Text Placeholder 17"/>
          <p:cNvSpPr>
            <a:spLocks noGrp="1"/>
          </p:cNvSpPr>
          <p:nvPr>
            <p:ph type="body" sz="quarter" idx="22"/>
          </p:nvPr>
        </p:nvSpPr>
        <p:spPr>
          <a:xfrm>
            <a:off x="3250362" y="3489960"/>
            <a:ext cx="2642400" cy="1176992"/>
          </a:xfrm>
          <a:prstGeom prst="rect">
            <a:avLst/>
          </a:prstGeom>
          <a:solidFill>
            <a:schemeClr val="accent1"/>
          </a:solidFill>
        </p:spPr>
        <p:txBody>
          <a:bodyPr lIns="108000" tIns="108000" bIns="0" anchor="t"/>
          <a:lstStyle>
            <a:lvl1pPr marL="144145" indent="-144145">
              <a:lnSpc>
                <a:spcPct val="90000"/>
              </a:lnSpc>
              <a:spcBef>
                <a:spcPts val="300"/>
              </a:spcBef>
              <a:buFont typeface="Arial" panose="020B0604020202020204" pitchFamily="34" charset="0"/>
              <a:buChar char="•"/>
              <a:defRPr lang="en-US" b="0" i="0" dirty="0" smtClean="0">
                <a:solidFill>
                  <a:schemeClr val="bg1"/>
                </a:solidFill>
                <a:latin typeface="Calibri Light" panose="020F0302020204030204" charset="0"/>
                <a:ea typeface="Calibri Light" panose="020F0302020204030204" charset="0"/>
                <a:cs typeface="Calibri Light" panose="020F0302020204030204" charset="0"/>
              </a:defRPr>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p:txBody>
      </p:sp>
      <p:sp>
        <p:nvSpPr>
          <p:cNvPr id="11" name="Text Placeholder 17"/>
          <p:cNvSpPr>
            <a:spLocks noGrp="1"/>
          </p:cNvSpPr>
          <p:nvPr>
            <p:ph type="body" sz="quarter" idx="23"/>
          </p:nvPr>
        </p:nvSpPr>
        <p:spPr>
          <a:xfrm>
            <a:off x="5997574" y="3483498"/>
            <a:ext cx="2642400" cy="1176992"/>
          </a:xfrm>
          <a:prstGeom prst="rect">
            <a:avLst/>
          </a:prstGeom>
          <a:solidFill>
            <a:schemeClr val="accent1"/>
          </a:solidFill>
        </p:spPr>
        <p:txBody>
          <a:bodyPr lIns="108000" tIns="108000" bIns="0" anchor="t"/>
          <a:lstStyle>
            <a:lvl1pPr marL="144145" indent="-144145">
              <a:lnSpc>
                <a:spcPct val="90000"/>
              </a:lnSpc>
              <a:spcBef>
                <a:spcPts val="300"/>
              </a:spcBef>
              <a:buFont typeface="Arial" panose="020B0604020202020204" pitchFamily="34" charset="0"/>
              <a:buChar char="•"/>
              <a:defRPr lang="en-US" b="0" i="0" dirty="0" smtClean="0">
                <a:solidFill>
                  <a:schemeClr val="bg1"/>
                </a:solidFill>
                <a:latin typeface="Calibri Light" panose="020F0302020204030204" charset="0"/>
                <a:ea typeface="Calibri Light" panose="020F0302020204030204" charset="0"/>
                <a:cs typeface="Calibri Light" panose="020F0302020204030204" charset="0"/>
              </a:defRPr>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p:txBody>
      </p:sp>
      <p:sp>
        <p:nvSpPr>
          <p:cNvPr id="3" name="Footer Placeholder 2"/>
          <p:cNvSpPr>
            <a:spLocks noGrp="1"/>
          </p:cNvSpPr>
          <p:nvPr>
            <p:ph type="ftr" sz="quarter" idx="24"/>
          </p:nvPr>
        </p:nvSpPr>
        <p:spPr>
          <a:xfrm>
            <a:off x="4924800" y="4719763"/>
            <a:ext cx="3086100" cy="274637"/>
          </a:xfrm>
          <a:prstGeom prst="rect">
            <a:avLst/>
          </a:prstGeom>
        </p:spPr>
        <p:txBody>
          <a:bodyPr/>
          <a:lstStyle/>
          <a:p>
            <a:r>
              <a:rPr lang="en-US" dirty="0"/>
              <a:t>Presentation name, Version, Date</a:t>
            </a:r>
          </a:p>
        </p:txBody>
      </p:sp>
      <p:sp>
        <p:nvSpPr>
          <p:cNvPr id="4" name="Slide Number Placeholder 3"/>
          <p:cNvSpPr>
            <a:spLocks noGrp="1"/>
          </p:cNvSpPr>
          <p:nvPr>
            <p:ph type="sldNum" sz="quarter" idx="25"/>
          </p:nvPr>
        </p:nvSpPr>
        <p:spPr/>
        <p:txBody>
          <a:bodyPr/>
          <a:lstStyle/>
          <a:p>
            <a:fld id="{793332C0-45F3-49F7-8962-3AD7701CBA4A}" type="slidenum">
              <a:rPr lang="en-US" smtClean="0"/>
              <a:t>‹#›</a:t>
            </a:fld>
            <a:endParaRPr lang="en-US" dirty="0"/>
          </a:p>
        </p:txBody>
      </p:sp>
      <p:sp>
        <p:nvSpPr>
          <p:cNvPr id="17" name="Text Placeholder 6"/>
          <p:cNvSpPr>
            <a:spLocks noGrp="1"/>
          </p:cNvSpPr>
          <p:nvPr>
            <p:ph type="body" sz="quarter" idx="26"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
        <p:nvSpPr>
          <p:cNvPr id="22" name="Text Placeholder 3"/>
          <p:cNvSpPr>
            <a:spLocks noGrp="1"/>
          </p:cNvSpPr>
          <p:nvPr>
            <p:ph type="body" sz="quarter" idx="28" hasCustomPrompt="1"/>
          </p:nvPr>
        </p:nvSpPr>
        <p:spPr>
          <a:xfrm>
            <a:off x="504000" y="812505"/>
            <a:ext cx="7572326" cy="362137"/>
          </a:xfrm>
          <a:prstGeom prst="rect">
            <a:avLst/>
          </a:prstGeom>
        </p:spPr>
        <p:txBody>
          <a:bodyPr lIns="0" tIns="0" rIns="0" bIns="0"/>
          <a:lstStyle>
            <a:lvl1pPr marL="0" indent="0" algn="l">
              <a:lnSpc>
                <a:spcPct val="80000"/>
              </a:lnSpc>
              <a:spcBef>
                <a:spcPts val="0"/>
              </a:spcBef>
              <a:buFontTx/>
              <a:buNone/>
              <a:defRPr sz="18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0_Proposition 3 columns c - Blue">
    <p:bg>
      <p:bgPr>
        <a:solidFill>
          <a:srgbClr val="005A8B"/>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stretch>
            <a:fillRect/>
          </a:stretch>
        </p:blipFill>
        <p:spPr>
          <a:xfrm>
            <a:off x="8278711" y="217487"/>
            <a:ext cx="360464" cy="460374"/>
          </a:xfrm>
          <a:prstGeom prst="rect">
            <a:avLst/>
          </a:prstGeom>
          <a:noFill/>
        </p:spPr>
      </p:pic>
      <p:sp>
        <p:nvSpPr>
          <p:cNvPr id="13" name="Picture Placeholder 12"/>
          <p:cNvSpPr>
            <a:spLocks noGrp="1"/>
          </p:cNvSpPr>
          <p:nvPr>
            <p:ph type="pic" sz="quarter" idx="14"/>
          </p:nvPr>
        </p:nvSpPr>
        <p:spPr>
          <a:xfrm>
            <a:off x="504741" y="2143169"/>
            <a:ext cx="2627397" cy="1376161"/>
          </a:xfrm>
          <a:prstGeom prst="rect">
            <a:avLst/>
          </a:prstGeom>
          <a:solidFill>
            <a:schemeClr val="bg1">
              <a:lumMod val="85000"/>
            </a:schemeClr>
          </a:solidFill>
        </p:spPr>
        <p:txBody>
          <a:bodyPr/>
          <a:lstStyle/>
          <a:p>
            <a:r>
              <a:rPr lang="en-US"/>
              <a:t>Click icon to add picture</a:t>
            </a:r>
            <a:endParaRPr lang="en-US" dirty="0"/>
          </a:p>
        </p:txBody>
      </p:sp>
      <p:sp>
        <p:nvSpPr>
          <p:cNvPr id="14" name="Picture Placeholder 12"/>
          <p:cNvSpPr>
            <a:spLocks noGrp="1"/>
          </p:cNvSpPr>
          <p:nvPr>
            <p:ph type="pic" sz="quarter" idx="15"/>
          </p:nvPr>
        </p:nvSpPr>
        <p:spPr>
          <a:xfrm>
            <a:off x="3250362" y="2143169"/>
            <a:ext cx="2642400" cy="1369699"/>
          </a:xfrm>
          <a:prstGeom prst="rect">
            <a:avLst/>
          </a:prstGeom>
          <a:solidFill>
            <a:schemeClr val="bg1">
              <a:lumMod val="85000"/>
            </a:schemeClr>
          </a:solidFill>
        </p:spPr>
        <p:txBody>
          <a:bodyPr/>
          <a:lstStyle/>
          <a:p>
            <a:r>
              <a:rPr lang="en-US"/>
              <a:t>Click icon to add picture</a:t>
            </a:r>
            <a:endParaRPr lang="en-US" dirty="0"/>
          </a:p>
        </p:txBody>
      </p:sp>
      <p:sp>
        <p:nvSpPr>
          <p:cNvPr id="15" name="Picture Placeholder 12"/>
          <p:cNvSpPr>
            <a:spLocks noGrp="1"/>
          </p:cNvSpPr>
          <p:nvPr>
            <p:ph type="pic" sz="quarter" idx="16"/>
          </p:nvPr>
        </p:nvSpPr>
        <p:spPr>
          <a:xfrm>
            <a:off x="5997575" y="2143169"/>
            <a:ext cx="2641600" cy="1369699"/>
          </a:xfrm>
          <a:prstGeom prst="rect">
            <a:avLst/>
          </a:prstGeom>
          <a:solidFill>
            <a:schemeClr val="bg1">
              <a:lumMod val="85000"/>
            </a:schemeClr>
          </a:solidFill>
        </p:spPr>
        <p:txBody>
          <a:bodyPr/>
          <a:lstStyle/>
          <a:p>
            <a:r>
              <a:rPr lang="en-US"/>
              <a:t>Click icon to add picture</a:t>
            </a:r>
            <a:endParaRPr lang="en-US" dirty="0"/>
          </a:p>
        </p:txBody>
      </p:sp>
      <p:sp>
        <p:nvSpPr>
          <p:cNvPr id="18" name="Text Placeholder 17"/>
          <p:cNvSpPr>
            <a:spLocks noGrp="1"/>
          </p:cNvSpPr>
          <p:nvPr>
            <p:ph type="body" sz="quarter" idx="18"/>
          </p:nvPr>
        </p:nvSpPr>
        <p:spPr>
          <a:xfrm>
            <a:off x="503237" y="1325217"/>
            <a:ext cx="2628000" cy="833192"/>
          </a:xfrm>
          <a:prstGeom prst="rect">
            <a:avLst/>
          </a:prstGeom>
          <a:solidFill>
            <a:schemeClr val="bg1"/>
          </a:solidFill>
        </p:spPr>
        <p:txBody>
          <a:bodyPr lIns="72000" tIns="72000" rIns="72000" bIns="0" anchor="t"/>
          <a:lstStyle>
            <a:lvl1pPr>
              <a:lnSpc>
                <a:spcPct val="90000"/>
              </a:lnSpc>
              <a:defRPr lang="en-US" b="0" i="0" dirty="0" smtClean="0">
                <a:solidFill>
                  <a:schemeClr val="accent1"/>
                </a:solidFill>
                <a:latin typeface="Calibri Light" panose="020F0302020204030204" charset="0"/>
                <a:ea typeface="Calibri Light" panose="020F0302020204030204" charset="0"/>
                <a:cs typeface="Calibri Light" panose="020F0302020204030204" charset="0"/>
              </a:defRPr>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p:txBody>
      </p:sp>
      <p:sp>
        <p:nvSpPr>
          <p:cNvPr id="19" name="Text Placeholder 17"/>
          <p:cNvSpPr>
            <a:spLocks noGrp="1"/>
          </p:cNvSpPr>
          <p:nvPr>
            <p:ph type="body" sz="quarter" idx="19"/>
          </p:nvPr>
        </p:nvSpPr>
        <p:spPr>
          <a:xfrm>
            <a:off x="3250362" y="1325218"/>
            <a:ext cx="2642400" cy="833192"/>
          </a:xfrm>
          <a:prstGeom prst="rect">
            <a:avLst/>
          </a:prstGeom>
          <a:solidFill>
            <a:schemeClr val="bg1"/>
          </a:solidFill>
        </p:spPr>
        <p:txBody>
          <a:bodyPr lIns="72000" tIns="72000" rIns="72000" bIns="0" anchor="t"/>
          <a:lstStyle>
            <a:lvl1pPr>
              <a:lnSpc>
                <a:spcPct val="90000"/>
              </a:lnSpc>
              <a:defRPr lang="en-US" b="0" i="0" dirty="0" smtClean="0">
                <a:solidFill>
                  <a:schemeClr val="accent1"/>
                </a:solidFill>
                <a:latin typeface="Calibri Light" panose="020F0302020204030204" charset="0"/>
                <a:ea typeface="Calibri Light" panose="020F0302020204030204" charset="0"/>
                <a:cs typeface="Calibri Light" panose="020F0302020204030204" charset="0"/>
              </a:defRPr>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p:txBody>
      </p:sp>
      <p:sp>
        <p:nvSpPr>
          <p:cNvPr id="20" name="Text Placeholder 17"/>
          <p:cNvSpPr>
            <a:spLocks noGrp="1"/>
          </p:cNvSpPr>
          <p:nvPr>
            <p:ph type="body" sz="quarter" idx="20"/>
          </p:nvPr>
        </p:nvSpPr>
        <p:spPr>
          <a:xfrm>
            <a:off x="5997575" y="1325218"/>
            <a:ext cx="2643754" cy="833192"/>
          </a:xfrm>
          <a:prstGeom prst="rect">
            <a:avLst/>
          </a:prstGeom>
          <a:solidFill>
            <a:schemeClr val="bg1"/>
          </a:solidFill>
        </p:spPr>
        <p:txBody>
          <a:bodyPr lIns="72000" tIns="72000" rIns="72000" bIns="0" anchor="t"/>
          <a:lstStyle>
            <a:lvl1pPr>
              <a:lnSpc>
                <a:spcPct val="90000"/>
              </a:lnSpc>
              <a:defRPr lang="en-US" b="0" i="0" dirty="0" smtClean="0">
                <a:solidFill>
                  <a:schemeClr val="accent1"/>
                </a:solidFill>
                <a:latin typeface="Calibri Light" panose="020F0302020204030204" charset="0"/>
                <a:ea typeface="Calibri Light" panose="020F0302020204030204" charset="0"/>
                <a:cs typeface="Calibri Light" panose="020F0302020204030204" charset="0"/>
              </a:defRPr>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p:txBody>
      </p:sp>
      <p:sp>
        <p:nvSpPr>
          <p:cNvPr id="12" name="Text Placeholder 3"/>
          <p:cNvSpPr>
            <a:spLocks noGrp="1"/>
          </p:cNvSpPr>
          <p:nvPr>
            <p:ph type="body" sz="quarter" idx="10" hasCustomPrompt="1"/>
          </p:nvPr>
        </p:nvSpPr>
        <p:spPr>
          <a:xfrm>
            <a:off x="504510" y="387372"/>
            <a:ext cx="7563044" cy="290490"/>
          </a:xfrm>
          <a:prstGeom prst="rect">
            <a:avLst/>
          </a:prstGeom>
        </p:spPr>
        <p:txBody>
          <a:bodyPr lIns="0" tIns="0" rIns="0" bIns="0"/>
          <a:lstStyle>
            <a:lvl1pPr marL="0" marR="0" indent="0" algn="l" defTabSz="914400" rtl="0" eaLnBrk="1" fontAlgn="auto" latinLnBrk="0" hangingPunct="1">
              <a:lnSpc>
                <a:spcPct val="80000"/>
              </a:lnSpc>
              <a:spcBef>
                <a:spcPts val="0"/>
              </a:spcBef>
              <a:spcAft>
                <a:spcPts val="0"/>
              </a:spcAft>
              <a:buClrTx/>
              <a:buSzTx/>
              <a:buFontTx/>
              <a:buNone/>
              <a:defRPr sz="29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9" name="Text Placeholder 17"/>
          <p:cNvSpPr>
            <a:spLocks noGrp="1"/>
          </p:cNvSpPr>
          <p:nvPr>
            <p:ph type="body" sz="quarter" idx="21"/>
          </p:nvPr>
        </p:nvSpPr>
        <p:spPr>
          <a:xfrm>
            <a:off x="502587" y="3483498"/>
            <a:ext cx="2629539" cy="1175815"/>
          </a:xfrm>
          <a:prstGeom prst="rect">
            <a:avLst/>
          </a:prstGeom>
          <a:solidFill>
            <a:schemeClr val="accent2"/>
          </a:solidFill>
        </p:spPr>
        <p:txBody>
          <a:bodyPr lIns="108000" tIns="108000" bIns="0" anchor="t"/>
          <a:lstStyle>
            <a:lvl1pPr marL="144145" indent="-144145">
              <a:lnSpc>
                <a:spcPct val="90000"/>
              </a:lnSpc>
              <a:spcBef>
                <a:spcPts val="300"/>
              </a:spcBef>
              <a:buFont typeface="Arial" panose="020B0604020202020204" pitchFamily="34" charset="0"/>
              <a:buChar char="•"/>
              <a:defRPr lang="en-US" b="0" i="0" dirty="0" smtClean="0">
                <a:solidFill>
                  <a:schemeClr val="bg1"/>
                </a:solidFill>
                <a:latin typeface="Calibri Light" panose="020F0302020204030204" charset="0"/>
                <a:ea typeface="Calibri Light" panose="020F0302020204030204" charset="0"/>
                <a:cs typeface="Calibri Light" panose="020F0302020204030204" charset="0"/>
              </a:defRPr>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p:txBody>
      </p:sp>
      <p:sp>
        <p:nvSpPr>
          <p:cNvPr id="10" name="Text Placeholder 17"/>
          <p:cNvSpPr>
            <a:spLocks noGrp="1"/>
          </p:cNvSpPr>
          <p:nvPr>
            <p:ph type="body" sz="quarter" idx="22"/>
          </p:nvPr>
        </p:nvSpPr>
        <p:spPr>
          <a:xfrm>
            <a:off x="3250362" y="3489960"/>
            <a:ext cx="2642400" cy="1169353"/>
          </a:xfrm>
          <a:prstGeom prst="rect">
            <a:avLst/>
          </a:prstGeom>
          <a:solidFill>
            <a:schemeClr val="accent2"/>
          </a:solidFill>
        </p:spPr>
        <p:txBody>
          <a:bodyPr lIns="108000" tIns="108000" bIns="0" anchor="t"/>
          <a:lstStyle>
            <a:lvl1pPr marL="144145" indent="-144145">
              <a:lnSpc>
                <a:spcPct val="90000"/>
              </a:lnSpc>
              <a:spcBef>
                <a:spcPts val="300"/>
              </a:spcBef>
              <a:buFont typeface="Arial" panose="020B0604020202020204" pitchFamily="34" charset="0"/>
              <a:buChar char="•"/>
              <a:defRPr lang="en-US" b="0" i="0" dirty="0" smtClean="0">
                <a:solidFill>
                  <a:schemeClr val="bg1"/>
                </a:solidFill>
                <a:latin typeface="Calibri Light" panose="020F0302020204030204" charset="0"/>
                <a:ea typeface="Calibri Light" panose="020F0302020204030204" charset="0"/>
                <a:cs typeface="Calibri Light" panose="020F0302020204030204" charset="0"/>
              </a:defRPr>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p:txBody>
      </p:sp>
      <p:sp>
        <p:nvSpPr>
          <p:cNvPr id="11" name="Text Placeholder 17"/>
          <p:cNvSpPr>
            <a:spLocks noGrp="1"/>
          </p:cNvSpPr>
          <p:nvPr>
            <p:ph type="body" sz="quarter" idx="23"/>
          </p:nvPr>
        </p:nvSpPr>
        <p:spPr>
          <a:xfrm>
            <a:off x="5997574" y="3483498"/>
            <a:ext cx="2642400" cy="1175815"/>
          </a:xfrm>
          <a:prstGeom prst="rect">
            <a:avLst/>
          </a:prstGeom>
          <a:solidFill>
            <a:schemeClr val="accent2"/>
          </a:solidFill>
        </p:spPr>
        <p:txBody>
          <a:bodyPr lIns="108000" tIns="108000" bIns="0" anchor="t"/>
          <a:lstStyle>
            <a:lvl1pPr marL="144145" indent="-144145">
              <a:lnSpc>
                <a:spcPct val="90000"/>
              </a:lnSpc>
              <a:spcBef>
                <a:spcPts val="300"/>
              </a:spcBef>
              <a:buFont typeface="Arial" panose="020B0604020202020204" pitchFamily="34" charset="0"/>
              <a:buChar char="•"/>
              <a:defRPr lang="en-US" b="0" i="0" dirty="0" smtClean="0">
                <a:solidFill>
                  <a:schemeClr val="bg1"/>
                </a:solidFill>
                <a:latin typeface="Calibri Light" panose="020F0302020204030204" charset="0"/>
                <a:ea typeface="Calibri Light" panose="020F0302020204030204" charset="0"/>
                <a:cs typeface="Calibri Light" panose="020F0302020204030204" charset="0"/>
              </a:defRPr>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p:txBody>
      </p:sp>
      <p:sp>
        <p:nvSpPr>
          <p:cNvPr id="3" name="Footer Placeholder 2"/>
          <p:cNvSpPr>
            <a:spLocks noGrp="1"/>
          </p:cNvSpPr>
          <p:nvPr>
            <p:ph type="ftr" sz="quarter" idx="24"/>
          </p:nvPr>
        </p:nvSpPr>
        <p:spPr>
          <a:xfrm>
            <a:off x="4924800" y="4719763"/>
            <a:ext cx="3086100" cy="274637"/>
          </a:xfrm>
          <a:prstGeom prst="rect">
            <a:avLst/>
          </a:prstGeom>
        </p:spPr>
        <p:txBody>
          <a:bodyPr/>
          <a:lstStyle/>
          <a:p>
            <a:r>
              <a:rPr lang="en-US"/>
              <a:t>Presentation name, Version, Date</a:t>
            </a:r>
            <a:endParaRPr lang="en-US" dirty="0"/>
          </a:p>
        </p:txBody>
      </p:sp>
      <p:sp>
        <p:nvSpPr>
          <p:cNvPr id="4" name="Slide Number Placeholder 3"/>
          <p:cNvSpPr>
            <a:spLocks noGrp="1"/>
          </p:cNvSpPr>
          <p:nvPr>
            <p:ph type="sldNum" sz="quarter" idx="25"/>
          </p:nvPr>
        </p:nvSpPr>
        <p:spPr/>
        <p:txBody>
          <a:bodyPr/>
          <a:lstStyle/>
          <a:p>
            <a:fld id="{793332C0-45F3-49F7-8962-3AD7701CBA4A}" type="slidenum">
              <a:rPr lang="en-US" smtClean="0"/>
              <a:t>‹#›</a:t>
            </a:fld>
            <a:endParaRPr lang="en-US" dirty="0"/>
          </a:p>
        </p:txBody>
      </p:sp>
      <p:sp>
        <p:nvSpPr>
          <p:cNvPr id="17" name="Text Placeholder 6"/>
          <p:cNvSpPr>
            <a:spLocks noGrp="1"/>
          </p:cNvSpPr>
          <p:nvPr>
            <p:ph type="body" sz="quarter" idx="26"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
        <p:nvSpPr>
          <p:cNvPr id="22" name="Text Placeholder 3"/>
          <p:cNvSpPr>
            <a:spLocks noGrp="1"/>
          </p:cNvSpPr>
          <p:nvPr>
            <p:ph type="body" sz="quarter" idx="28" hasCustomPrompt="1"/>
          </p:nvPr>
        </p:nvSpPr>
        <p:spPr>
          <a:xfrm>
            <a:off x="504000" y="812505"/>
            <a:ext cx="7572326" cy="362137"/>
          </a:xfrm>
          <a:prstGeom prst="rect">
            <a:avLst/>
          </a:prstGeom>
        </p:spPr>
        <p:txBody>
          <a:bodyPr lIns="0" tIns="0" rIns="0" bIns="0"/>
          <a:lstStyle>
            <a:lvl1pPr marL="0" indent="0" algn="l">
              <a:lnSpc>
                <a:spcPct val="80000"/>
              </a:lnSpc>
              <a:spcBef>
                <a:spcPts val="0"/>
              </a:spcBef>
              <a:buFontTx/>
              <a:buNone/>
              <a:defRPr sz="18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1_Clinical image + text">
    <p:bg>
      <p:bgPr>
        <a:solidFill>
          <a:schemeClr val="tx1"/>
        </a:solidFill>
        <a:effectLst/>
      </p:bgPr>
    </p:bg>
    <p:spTree>
      <p:nvGrpSpPr>
        <p:cNvPr id="1" name=""/>
        <p:cNvGrpSpPr/>
        <p:nvPr/>
      </p:nvGrpSpPr>
      <p:grpSpPr>
        <a:xfrm>
          <a:off x="0" y="0"/>
          <a:ext cx="0" cy="0"/>
          <a:chOff x="0" y="0"/>
          <a:chExt cx="0" cy="0"/>
        </a:xfrm>
      </p:grpSpPr>
      <p:sp>
        <p:nvSpPr>
          <p:cNvPr id="13" name="Picture Placeholder 12"/>
          <p:cNvSpPr>
            <a:spLocks noGrp="1"/>
          </p:cNvSpPr>
          <p:nvPr>
            <p:ph type="pic" sz="quarter" idx="14"/>
          </p:nvPr>
        </p:nvSpPr>
        <p:spPr>
          <a:xfrm>
            <a:off x="4622539" y="1550988"/>
            <a:ext cx="4008522" cy="2289492"/>
          </a:xfrm>
          <a:prstGeom prst="rect">
            <a:avLst/>
          </a:prstGeom>
          <a:solidFill>
            <a:schemeClr val="bg1">
              <a:lumMod val="85000"/>
            </a:schemeClr>
          </a:solidFill>
        </p:spPr>
        <p:txBody>
          <a:bodyPr/>
          <a:lstStyle/>
          <a:p>
            <a:r>
              <a:rPr lang="en-US"/>
              <a:t>Click icon to add picture</a:t>
            </a:r>
          </a:p>
        </p:txBody>
      </p:sp>
      <p:sp>
        <p:nvSpPr>
          <p:cNvPr id="18" name="Text Placeholder 17"/>
          <p:cNvSpPr>
            <a:spLocks noGrp="1"/>
          </p:cNvSpPr>
          <p:nvPr>
            <p:ph type="body" sz="quarter" idx="18" hasCustomPrompt="1"/>
          </p:nvPr>
        </p:nvSpPr>
        <p:spPr>
          <a:xfrm>
            <a:off x="4621035" y="3840480"/>
            <a:ext cx="4011790" cy="818833"/>
          </a:xfrm>
          <a:prstGeom prst="rect">
            <a:avLst/>
          </a:prstGeom>
          <a:noFill/>
        </p:spPr>
        <p:txBody>
          <a:bodyPr lIns="0" tIns="108000" rIns="108000" anchor="t"/>
          <a:lstStyle>
            <a:lvl1pPr>
              <a:lnSpc>
                <a:spcPct val="90000"/>
              </a:lnSpc>
              <a:defRPr lang="en-US" b="0"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Click to edit parameters</a:t>
            </a:r>
          </a:p>
        </p:txBody>
      </p:sp>
      <p:sp>
        <p:nvSpPr>
          <p:cNvPr id="17" name="Text Placeholder 3"/>
          <p:cNvSpPr>
            <a:spLocks noGrp="1"/>
          </p:cNvSpPr>
          <p:nvPr>
            <p:ph type="body" sz="quarter" idx="10" hasCustomPrompt="1"/>
          </p:nvPr>
        </p:nvSpPr>
        <p:spPr>
          <a:xfrm>
            <a:off x="504510" y="387371"/>
            <a:ext cx="7563044" cy="943718"/>
          </a:xfrm>
          <a:prstGeom prst="rect">
            <a:avLst/>
          </a:prstGeom>
        </p:spPr>
        <p:txBody>
          <a:bodyPr lIns="0" tIns="0" rIns="0" bIns="0"/>
          <a:lstStyle>
            <a:lvl1pPr marL="0" marR="0" indent="0" algn="l" defTabSz="914400" rtl="0" eaLnBrk="1" fontAlgn="auto" latinLnBrk="0" hangingPunct="1">
              <a:lnSpc>
                <a:spcPct val="80000"/>
              </a:lnSpc>
              <a:spcBef>
                <a:spcPts val="0"/>
              </a:spcBef>
              <a:spcAft>
                <a:spcPts val="0"/>
              </a:spcAft>
              <a:buClrTx/>
              <a:buSzTx/>
              <a:buFontTx/>
              <a:buNone/>
              <a:defRPr sz="29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9" name="Text Placeholder 2"/>
          <p:cNvSpPr>
            <a:spLocks noGrp="1"/>
          </p:cNvSpPr>
          <p:nvPr>
            <p:ph type="body" sz="quarter" idx="11" hasCustomPrompt="1"/>
          </p:nvPr>
        </p:nvSpPr>
        <p:spPr>
          <a:xfrm>
            <a:off x="503238" y="1562582"/>
            <a:ext cx="3705691" cy="184575"/>
          </a:xfrm>
          <a:prstGeom prst="rect">
            <a:avLst/>
          </a:prstGeom>
        </p:spPr>
        <p:txBody>
          <a:bodyPr lIns="0" rIns="0" numCol="1" spcCol="180000"/>
          <a:lstStyle>
            <a:lvl1pPr marL="0" marR="0" indent="0" algn="l" defTabSz="914400" rtl="0" eaLnBrk="1" fontAlgn="auto" latinLnBrk="0" hangingPunct="1">
              <a:lnSpc>
                <a:spcPct val="80000"/>
              </a:lnSpc>
              <a:spcBef>
                <a:spcPts val="1200"/>
              </a:spcBef>
              <a:spcAft>
                <a:spcPts val="0"/>
              </a:spcAft>
              <a:buClrTx/>
              <a:buSzTx/>
              <a:buFont typeface="Arial" panose="020B0604020202020204" pitchFamily="34" charset="0"/>
              <a:buNone/>
              <a:tabLst>
                <a:tab pos="2130425" algn="l"/>
              </a:tabLst>
              <a:defRPr sz="1100" b="1" i="0">
                <a:solidFill>
                  <a:schemeClr val="bg1">
                    <a:lumMod val="75000"/>
                  </a:schemeClr>
                </a:solidFill>
                <a:latin typeface="Calibri" panose="020F0502020204030204" pitchFamily="34" charset="0"/>
                <a:ea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200"/>
              </a:spcBef>
              <a:spcAft>
                <a:spcPts val="0"/>
              </a:spcAft>
              <a:buClrTx/>
              <a:buSzTx/>
              <a:buFont typeface="Arial" panose="020B0604020202020204" pitchFamily="34" charset="0"/>
              <a:buNone/>
              <a:defRPr/>
            </a:pPr>
            <a:r>
              <a:rPr lang="en-US" dirty="0"/>
              <a:t>Click to edit Master text styles </a:t>
            </a:r>
          </a:p>
        </p:txBody>
      </p:sp>
      <p:sp>
        <p:nvSpPr>
          <p:cNvPr id="10" name="Text Placeholder 2"/>
          <p:cNvSpPr>
            <a:spLocks noGrp="1"/>
          </p:cNvSpPr>
          <p:nvPr>
            <p:ph type="body" sz="quarter" idx="19"/>
          </p:nvPr>
        </p:nvSpPr>
        <p:spPr>
          <a:xfrm>
            <a:off x="503238" y="1747157"/>
            <a:ext cx="3705691" cy="2912155"/>
          </a:xfrm>
          <a:prstGeom prst="rect">
            <a:avLst/>
          </a:prstGeom>
        </p:spPr>
        <p:txBody>
          <a:bodyPr lIns="0" rIns="0" numCol="1" spcCol="180000"/>
          <a:lstStyle>
            <a:lvl1pPr marL="144145" indent="-144145">
              <a:lnSpc>
                <a:spcPct val="100000"/>
              </a:lnSpc>
              <a:spcBef>
                <a:spcPts val="600"/>
              </a:spcBef>
              <a:buFont typeface="Arial" panose="020B0604020202020204" pitchFamily="34" charset="0"/>
              <a:buChar char="•"/>
              <a:defRPr sz="1100" b="0" i="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11" name="Text Placeholder 3"/>
          <p:cNvSpPr>
            <a:spLocks noGrp="1"/>
          </p:cNvSpPr>
          <p:nvPr>
            <p:ph type="body" sz="quarter" idx="21" hasCustomPrompt="1"/>
          </p:nvPr>
        </p:nvSpPr>
        <p:spPr>
          <a:xfrm>
            <a:off x="504000" y="812505"/>
            <a:ext cx="7572326" cy="362137"/>
          </a:xfrm>
          <a:prstGeom prst="rect">
            <a:avLst/>
          </a:prstGeom>
        </p:spPr>
        <p:txBody>
          <a:bodyPr lIns="0" tIns="0" rIns="0" bIns="0"/>
          <a:lstStyle>
            <a:lvl1pPr marL="0" indent="0" algn="l">
              <a:lnSpc>
                <a:spcPct val="80000"/>
              </a:lnSpc>
              <a:spcBef>
                <a:spcPts val="0"/>
              </a:spcBef>
              <a:buFontTx/>
              <a:buNone/>
              <a:defRPr sz="18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pic>
        <p:nvPicPr>
          <p:cNvPr id="12" name="Picture 11"/>
          <p:cNvPicPr>
            <a:picLocks noChangeAspect="1"/>
          </p:cNvPicPr>
          <p:nvPr/>
        </p:nvPicPr>
        <p:blipFill>
          <a:blip r:embed="rId2" cstate="screen"/>
          <a:stretch>
            <a:fillRect/>
          </a:stretch>
        </p:blipFill>
        <p:spPr>
          <a:xfrm>
            <a:off x="8278711" y="217487"/>
            <a:ext cx="360464" cy="460374"/>
          </a:xfrm>
          <a:prstGeom prst="rect">
            <a:avLst/>
          </a:prstGeom>
          <a:noFill/>
        </p:spPr>
      </p:pic>
      <p:sp>
        <p:nvSpPr>
          <p:cNvPr id="15" name="Text Placeholder 2"/>
          <p:cNvSpPr>
            <a:spLocks noGrp="1"/>
          </p:cNvSpPr>
          <p:nvPr>
            <p:ph type="body" sz="quarter" idx="22" hasCustomPrompt="1"/>
          </p:nvPr>
        </p:nvSpPr>
        <p:spPr>
          <a:xfrm>
            <a:off x="4718648" y="3470241"/>
            <a:ext cx="3704929" cy="264699"/>
          </a:xfrm>
        </p:spPr>
        <p:txBody>
          <a:bodyPr anchor="b"/>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defRPr sz="700" b="0" i="0">
                <a:solidFill>
                  <a:schemeClr val="bg1"/>
                </a:solidFill>
                <a:latin typeface="Calibri Light" panose="020F0302020204030204" charset="0"/>
                <a:cs typeface="Calibri Light" panose="020F0302020204030204" charset="0"/>
              </a:defRPr>
            </a:lvl1pPr>
            <a:lvl2pPr marL="0" indent="0" algn="l">
              <a:buNone/>
              <a:defRPr/>
            </a:lvl2pPr>
            <a:lvl3pPr marL="0" indent="0" algn="l">
              <a:buNone/>
              <a:defRPr/>
            </a:lvl3pPr>
            <a:lvl4pPr marL="0" indent="0" algn="l">
              <a:buNone/>
              <a:defRPr/>
            </a:lvl4pPr>
            <a:lvl5pPr marL="0" indent="0" algn="l">
              <a:buNone/>
              <a:defRPr/>
            </a:lvl5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defRPr/>
            </a:pPr>
            <a:r>
              <a:rPr lang="en-US" dirty="0"/>
              <a:t>Courtesy: Name, Title, Hospital name, State, Country</a:t>
            </a:r>
          </a:p>
        </p:txBody>
      </p:sp>
      <p:sp>
        <p:nvSpPr>
          <p:cNvPr id="2" name="TextBox 1"/>
          <p:cNvSpPr txBox="1"/>
          <p:nvPr/>
        </p:nvSpPr>
        <p:spPr>
          <a:xfrm>
            <a:off x="5527343" y="4107976"/>
            <a:ext cx="0" cy="0"/>
          </a:xfrm>
          <a:prstGeom prst="rect">
            <a:avLst/>
          </a:prstGeom>
        </p:spPr>
        <p:txBody>
          <a:bodyPr vert="horz" wrap="none" lIns="0" tIns="0" rIns="0" bIns="0" spcCol="385658" rtlCol="0">
            <a:noAutofit/>
          </a:bodyPr>
          <a:lstStyle/>
          <a:p>
            <a:endParaRPr lang="en-US">
              <a:solidFill>
                <a:schemeClr val="bg1"/>
              </a:solidFill>
              <a:latin typeface="Calibri Light" panose="020F0302020204030204" charset="0"/>
              <a:ea typeface="Calibri Light" panose="020F0302020204030204" charset="0"/>
              <a:cs typeface="Calibri Light" panose="020F0302020204030204" charset="0"/>
            </a:endParaRPr>
          </a:p>
        </p:txBody>
      </p:sp>
      <p:sp>
        <p:nvSpPr>
          <p:cNvPr id="16" name="Text Placeholder 6"/>
          <p:cNvSpPr>
            <a:spLocks noGrp="1"/>
          </p:cNvSpPr>
          <p:nvPr>
            <p:ph type="body" sz="quarter" idx="23" hasCustomPrompt="1"/>
          </p:nvPr>
        </p:nvSpPr>
        <p:spPr>
          <a:xfrm>
            <a:off x="503238" y="4741200"/>
            <a:ext cx="4400550" cy="255600"/>
          </a:xfrm>
        </p:spPr>
        <p:txBody>
          <a:bodyPr anchor="b"/>
          <a:lstStyle>
            <a:lvl1pPr>
              <a:defRPr sz="700" b="0" i="0">
                <a:solidFill>
                  <a:schemeClr val="bg1">
                    <a:lumMod val="85000"/>
                  </a:schemeClr>
                </a:solidFill>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
        <p:nvSpPr>
          <p:cNvPr id="4" name="Footer Placeholder 3"/>
          <p:cNvSpPr>
            <a:spLocks noGrp="1"/>
          </p:cNvSpPr>
          <p:nvPr>
            <p:ph type="ftr" sz="quarter" idx="24"/>
          </p:nvPr>
        </p:nvSpPr>
        <p:spPr>
          <a:xfrm>
            <a:off x="4924800" y="4719763"/>
            <a:ext cx="3086100" cy="274637"/>
          </a:xfrm>
          <a:prstGeom prst="rect">
            <a:avLst/>
          </a:prstGeom>
        </p:spPr>
        <p:txBody>
          <a:bodyPr/>
          <a:lstStyle>
            <a:lvl1pPr>
              <a:defRPr>
                <a:solidFill>
                  <a:schemeClr val="bg1">
                    <a:lumMod val="85000"/>
                  </a:schemeClr>
                </a:solidFill>
              </a:defRPr>
            </a:lvl1pPr>
          </a:lstStyle>
          <a:p>
            <a:r>
              <a:rPr lang="en-US" dirty="0"/>
              <a:t>Presentation name, Version, Date</a:t>
            </a:r>
          </a:p>
        </p:txBody>
      </p:sp>
      <p:sp>
        <p:nvSpPr>
          <p:cNvPr id="5" name="Slide Number Placeholder 4"/>
          <p:cNvSpPr>
            <a:spLocks noGrp="1"/>
          </p:cNvSpPr>
          <p:nvPr>
            <p:ph type="sldNum" sz="quarter" idx="25"/>
          </p:nvPr>
        </p:nvSpPr>
        <p:spPr/>
        <p:txBody>
          <a:bodyPr/>
          <a:lstStyle>
            <a:lvl1pPr>
              <a:defRPr>
                <a:solidFill>
                  <a:schemeClr val="bg1">
                    <a:lumMod val="85000"/>
                  </a:schemeClr>
                </a:solidFill>
              </a:defRPr>
            </a:lvl1pPr>
          </a:lstStyle>
          <a:p>
            <a:fld id="{793332C0-45F3-49F7-8962-3AD7701CBA4A}"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1_2 clinical images">
    <p:bg>
      <p:bgPr>
        <a:solidFill>
          <a:schemeClr val="tx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stretch>
            <a:fillRect/>
          </a:stretch>
        </p:blipFill>
        <p:spPr>
          <a:xfrm>
            <a:off x="8278711" y="217487"/>
            <a:ext cx="360464" cy="460374"/>
          </a:xfrm>
          <a:prstGeom prst="rect">
            <a:avLst/>
          </a:prstGeom>
          <a:noFill/>
        </p:spPr>
      </p:pic>
      <p:sp>
        <p:nvSpPr>
          <p:cNvPr id="13" name="Picture Placeholder 12"/>
          <p:cNvSpPr>
            <a:spLocks noGrp="1"/>
          </p:cNvSpPr>
          <p:nvPr>
            <p:ph type="pic" sz="quarter" idx="14"/>
          </p:nvPr>
        </p:nvSpPr>
        <p:spPr>
          <a:xfrm>
            <a:off x="504741" y="1550988"/>
            <a:ext cx="4008522" cy="2289600"/>
          </a:xfrm>
          <a:prstGeom prst="rect">
            <a:avLst/>
          </a:prstGeom>
          <a:solidFill>
            <a:schemeClr val="bg1">
              <a:lumMod val="85000"/>
            </a:schemeClr>
          </a:solidFill>
        </p:spPr>
        <p:txBody>
          <a:bodyPr/>
          <a:lstStyle/>
          <a:p>
            <a:r>
              <a:rPr lang="en-US"/>
              <a:t>Click icon to add picture</a:t>
            </a:r>
          </a:p>
        </p:txBody>
      </p:sp>
      <p:sp>
        <p:nvSpPr>
          <p:cNvPr id="14" name="Picture Placeholder 12"/>
          <p:cNvSpPr>
            <a:spLocks noGrp="1"/>
          </p:cNvSpPr>
          <p:nvPr>
            <p:ph type="pic" sz="quarter" idx="15"/>
          </p:nvPr>
        </p:nvSpPr>
        <p:spPr>
          <a:xfrm>
            <a:off x="4621214" y="1550988"/>
            <a:ext cx="4011611" cy="2289492"/>
          </a:xfrm>
          <a:prstGeom prst="rect">
            <a:avLst/>
          </a:prstGeom>
          <a:solidFill>
            <a:schemeClr val="bg1">
              <a:lumMod val="85000"/>
            </a:schemeClr>
          </a:solidFill>
        </p:spPr>
        <p:txBody>
          <a:bodyPr/>
          <a:lstStyle/>
          <a:p>
            <a:r>
              <a:rPr lang="en-US"/>
              <a:t>Click icon to add picture</a:t>
            </a:r>
          </a:p>
        </p:txBody>
      </p:sp>
      <p:sp>
        <p:nvSpPr>
          <p:cNvPr id="18" name="Text Placeholder 17"/>
          <p:cNvSpPr>
            <a:spLocks noGrp="1"/>
          </p:cNvSpPr>
          <p:nvPr>
            <p:ph type="body" sz="quarter" idx="18" hasCustomPrompt="1"/>
          </p:nvPr>
        </p:nvSpPr>
        <p:spPr>
          <a:xfrm>
            <a:off x="503237" y="3840480"/>
            <a:ext cx="4011790" cy="818833"/>
          </a:xfrm>
          <a:prstGeom prst="rect">
            <a:avLst/>
          </a:prstGeom>
          <a:noFill/>
        </p:spPr>
        <p:txBody>
          <a:bodyPr lIns="0" tIns="108000" rIns="108000" anchor="t"/>
          <a:lstStyle>
            <a:lvl1pPr>
              <a:lnSpc>
                <a:spcPct val="90000"/>
              </a:lnSpc>
              <a:defRPr lang="en-US" b="0"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Click to edit parameters</a:t>
            </a:r>
          </a:p>
        </p:txBody>
      </p:sp>
      <p:sp>
        <p:nvSpPr>
          <p:cNvPr id="19" name="Text Placeholder 17"/>
          <p:cNvSpPr>
            <a:spLocks noGrp="1"/>
          </p:cNvSpPr>
          <p:nvPr>
            <p:ph type="body" sz="quarter" idx="19" hasCustomPrompt="1"/>
          </p:nvPr>
        </p:nvSpPr>
        <p:spPr>
          <a:xfrm>
            <a:off x="4621213" y="3840480"/>
            <a:ext cx="4014882" cy="818833"/>
          </a:xfrm>
          <a:prstGeom prst="rect">
            <a:avLst/>
          </a:prstGeom>
          <a:noFill/>
        </p:spPr>
        <p:txBody>
          <a:bodyPr lIns="0" tIns="108000" rIns="108000" anchor="t"/>
          <a:lstStyle>
            <a:lvl1pPr>
              <a:lnSpc>
                <a:spcPct val="90000"/>
              </a:lnSpc>
              <a:defRPr lang="en-US" b="0"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Click to edit parameters</a:t>
            </a:r>
          </a:p>
        </p:txBody>
      </p:sp>
      <p:sp>
        <p:nvSpPr>
          <p:cNvPr id="17" name="Text Placeholder 3"/>
          <p:cNvSpPr>
            <a:spLocks noGrp="1"/>
          </p:cNvSpPr>
          <p:nvPr>
            <p:ph type="body" sz="quarter" idx="10" hasCustomPrompt="1"/>
          </p:nvPr>
        </p:nvSpPr>
        <p:spPr>
          <a:xfrm>
            <a:off x="504510" y="387371"/>
            <a:ext cx="7563044" cy="405516"/>
          </a:xfrm>
          <a:prstGeom prst="rect">
            <a:avLst/>
          </a:prstGeom>
        </p:spPr>
        <p:txBody>
          <a:bodyPr lIns="0" tIns="0" rIns="0" bIns="0"/>
          <a:lstStyle>
            <a:lvl1pPr marL="0" marR="0" indent="0" algn="l" defTabSz="914400" rtl="0" eaLnBrk="1" fontAlgn="auto" latinLnBrk="0" hangingPunct="1">
              <a:lnSpc>
                <a:spcPct val="80000"/>
              </a:lnSpc>
              <a:spcBef>
                <a:spcPts val="0"/>
              </a:spcBef>
              <a:spcAft>
                <a:spcPts val="0"/>
              </a:spcAft>
              <a:buClrTx/>
              <a:buSzTx/>
              <a:buFontTx/>
              <a:buNone/>
              <a:defRPr sz="29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12" name="Text Placeholder 3"/>
          <p:cNvSpPr>
            <a:spLocks noGrp="1"/>
          </p:cNvSpPr>
          <p:nvPr>
            <p:ph type="body" sz="quarter" idx="23" hasCustomPrompt="1"/>
          </p:nvPr>
        </p:nvSpPr>
        <p:spPr>
          <a:xfrm>
            <a:off x="504000" y="812505"/>
            <a:ext cx="7572326" cy="362137"/>
          </a:xfrm>
          <a:prstGeom prst="rect">
            <a:avLst/>
          </a:prstGeom>
        </p:spPr>
        <p:txBody>
          <a:bodyPr lIns="0" tIns="0" rIns="0" bIns="0"/>
          <a:lstStyle>
            <a:lvl1pPr marL="0" indent="0" algn="l">
              <a:lnSpc>
                <a:spcPct val="80000"/>
              </a:lnSpc>
              <a:spcBef>
                <a:spcPts val="0"/>
              </a:spcBef>
              <a:buFontTx/>
              <a:buNone/>
              <a:defRPr sz="18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21" name="Text Placeholder 2"/>
          <p:cNvSpPr>
            <a:spLocks noGrp="1"/>
          </p:cNvSpPr>
          <p:nvPr>
            <p:ph type="body" sz="quarter" idx="24" hasCustomPrompt="1"/>
          </p:nvPr>
        </p:nvSpPr>
        <p:spPr>
          <a:xfrm>
            <a:off x="4718648" y="3470241"/>
            <a:ext cx="3704929" cy="264699"/>
          </a:xfrm>
        </p:spPr>
        <p:txBody>
          <a:bodyPr anchor="b"/>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defRPr sz="700" b="0" i="0">
                <a:solidFill>
                  <a:schemeClr val="bg1"/>
                </a:solidFill>
                <a:latin typeface="Calibri Light" panose="020F0302020204030204" charset="0"/>
                <a:cs typeface="Calibri Light" panose="020F0302020204030204" charset="0"/>
              </a:defRPr>
            </a:lvl1pPr>
            <a:lvl2pPr marL="0" indent="0" algn="l">
              <a:buNone/>
              <a:defRPr/>
            </a:lvl2pPr>
            <a:lvl3pPr marL="0" indent="0" algn="l">
              <a:buNone/>
              <a:defRPr/>
            </a:lvl3pPr>
            <a:lvl4pPr marL="0" indent="0" algn="l">
              <a:buNone/>
              <a:defRPr/>
            </a:lvl4pPr>
            <a:lvl5pPr marL="0" indent="0" algn="l">
              <a:buNone/>
              <a:defRPr/>
            </a:lvl5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defRPr/>
            </a:pPr>
            <a:r>
              <a:rPr lang="en-US" dirty="0"/>
              <a:t>Courtesy: Name, Title, Hospital name, State, Country</a:t>
            </a:r>
          </a:p>
        </p:txBody>
      </p:sp>
      <p:sp>
        <p:nvSpPr>
          <p:cNvPr id="22" name="Text Placeholder 2"/>
          <p:cNvSpPr>
            <a:spLocks noGrp="1"/>
          </p:cNvSpPr>
          <p:nvPr>
            <p:ph type="body" sz="quarter" idx="25" hasCustomPrompt="1"/>
          </p:nvPr>
        </p:nvSpPr>
        <p:spPr>
          <a:xfrm>
            <a:off x="630124" y="3470241"/>
            <a:ext cx="3704929" cy="264699"/>
          </a:xfrm>
        </p:spPr>
        <p:txBody>
          <a:bodyPr anchor="b"/>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defRPr sz="700" b="0" i="0">
                <a:solidFill>
                  <a:schemeClr val="bg1"/>
                </a:solidFill>
                <a:latin typeface="Calibri Light" panose="020F0302020204030204" charset="0"/>
                <a:cs typeface="Calibri Light" panose="020F0302020204030204" charset="0"/>
              </a:defRPr>
            </a:lvl1pPr>
            <a:lvl2pPr marL="0" indent="0" algn="l">
              <a:buNone/>
              <a:defRPr/>
            </a:lvl2pPr>
            <a:lvl3pPr marL="0" indent="0" algn="l">
              <a:buNone/>
              <a:defRPr/>
            </a:lvl3pPr>
            <a:lvl4pPr marL="0" indent="0" algn="l">
              <a:buNone/>
              <a:defRPr/>
            </a:lvl4pPr>
            <a:lvl5pPr marL="0" indent="0" algn="l">
              <a:buNone/>
              <a:defRPr/>
            </a:lvl5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defRPr/>
            </a:pPr>
            <a:r>
              <a:rPr lang="en-US" dirty="0"/>
              <a:t>Courtesy: Name, Title, Hospital name, State, Country</a:t>
            </a:r>
          </a:p>
        </p:txBody>
      </p:sp>
      <p:sp>
        <p:nvSpPr>
          <p:cNvPr id="3" name="Footer Placeholder 2"/>
          <p:cNvSpPr>
            <a:spLocks noGrp="1"/>
          </p:cNvSpPr>
          <p:nvPr>
            <p:ph type="ftr" sz="quarter" idx="26"/>
          </p:nvPr>
        </p:nvSpPr>
        <p:spPr>
          <a:xfrm>
            <a:off x="4924800" y="4719763"/>
            <a:ext cx="3086100" cy="274637"/>
          </a:xfrm>
          <a:prstGeom prst="rect">
            <a:avLst/>
          </a:prstGeom>
        </p:spPr>
        <p:txBody>
          <a:bodyPr/>
          <a:lstStyle>
            <a:lvl1pPr>
              <a:defRPr>
                <a:solidFill>
                  <a:schemeClr val="bg1">
                    <a:lumMod val="85000"/>
                  </a:schemeClr>
                </a:solidFill>
              </a:defRPr>
            </a:lvl1pPr>
          </a:lstStyle>
          <a:p>
            <a:r>
              <a:rPr lang="en-US"/>
              <a:t>Presentation name, Version, Date</a:t>
            </a:r>
            <a:endParaRPr lang="en-US" dirty="0"/>
          </a:p>
        </p:txBody>
      </p:sp>
      <p:sp>
        <p:nvSpPr>
          <p:cNvPr id="4" name="Slide Number Placeholder 3"/>
          <p:cNvSpPr>
            <a:spLocks noGrp="1"/>
          </p:cNvSpPr>
          <p:nvPr>
            <p:ph type="sldNum" sz="quarter" idx="27"/>
          </p:nvPr>
        </p:nvSpPr>
        <p:spPr/>
        <p:txBody>
          <a:bodyPr/>
          <a:lstStyle>
            <a:lvl1pPr>
              <a:defRPr>
                <a:solidFill>
                  <a:schemeClr val="bg1">
                    <a:lumMod val="85000"/>
                  </a:schemeClr>
                </a:solidFill>
              </a:defRPr>
            </a:lvl1pPr>
          </a:lstStyle>
          <a:p>
            <a:fld id="{793332C0-45F3-49F7-8962-3AD7701CBA4A}" type="slidenum">
              <a:rPr lang="en-US" smtClean="0"/>
              <a:t>‹#›</a:t>
            </a:fld>
            <a:endParaRPr lang="en-US" dirty="0"/>
          </a:p>
        </p:txBody>
      </p:sp>
      <p:sp>
        <p:nvSpPr>
          <p:cNvPr id="23" name="Text Placeholder 6"/>
          <p:cNvSpPr>
            <a:spLocks noGrp="1"/>
          </p:cNvSpPr>
          <p:nvPr>
            <p:ph type="body" sz="quarter" idx="28" hasCustomPrompt="1"/>
          </p:nvPr>
        </p:nvSpPr>
        <p:spPr>
          <a:xfrm>
            <a:off x="503238" y="4741200"/>
            <a:ext cx="4400550" cy="255600"/>
          </a:xfrm>
        </p:spPr>
        <p:txBody>
          <a:bodyPr anchor="b"/>
          <a:lstStyle>
            <a:lvl1pPr>
              <a:defRPr sz="700" b="0" i="0">
                <a:solidFill>
                  <a:schemeClr val="bg1">
                    <a:lumMod val="85000"/>
                  </a:schemeClr>
                </a:solidFill>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1_3 clinical images">
    <p:bg>
      <p:bgPr>
        <a:solidFill>
          <a:schemeClr val="tx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stretch>
            <a:fillRect/>
          </a:stretch>
        </p:blipFill>
        <p:spPr>
          <a:xfrm>
            <a:off x="8278711" y="217487"/>
            <a:ext cx="360464" cy="460374"/>
          </a:xfrm>
          <a:prstGeom prst="rect">
            <a:avLst/>
          </a:prstGeom>
          <a:noFill/>
        </p:spPr>
      </p:pic>
      <p:sp>
        <p:nvSpPr>
          <p:cNvPr id="13" name="Picture Placeholder 12"/>
          <p:cNvSpPr>
            <a:spLocks noGrp="1"/>
          </p:cNvSpPr>
          <p:nvPr>
            <p:ph type="pic" sz="quarter" idx="14"/>
          </p:nvPr>
        </p:nvSpPr>
        <p:spPr>
          <a:xfrm>
            <a:off x="504740" y="1550988"/>
            <a:ext cx="2628000" cy="2289600"/>
          </a:xfrm>
          <a:prstGeom prst="rect">
            <a:avLst/>
          </a:prstGeom>
          <a:solidFill>
            <a:schemeClr val="bg1">
              <a:lumMod val="85000"/>
            </a:schemeClr>
          </a:solidFill>
        </p:spPr>
        <p:txBody>
          <a:bodyPr/>
          <a:lstStyle/>
          <a:p>
            <a:r>
              <a:rPr lang="en-US"/>
              <a:t>Click icon to add picture</a:t>
            </a:r>
          </a:p>
        </p:txBody>
      </p:sp>
      <p:sp>
        <p:nvSpPr>
          <p:cNvPr id="14" name="Picture Placeholder 12"/>
          <p:cNvSpPr>
            <a:spLocks noGrp="1"/>
          </p:cNvSpPr>
          <p:nvPr>
            <p:ph type="pic" sz="quarter" idx="15"/>
          </p:nvPr>
        </p:nvSpPr>
        <p:spPr>
          <a:xfrm>
            <a:off x="3250364" y="1550988"/>
            <a:ext cx="2639261" cy="2289600"/>
          </a:xfrm>
          <a:prstGeom prst="rect">
            <a:avLst/>
          </a:prstGeom>
          <a:solidFill>
            <a:schemeClr val="bg1">
              <a:lumMod val="85000"/>
            </a:schemeClr>
          </a:solidFill>
        </p:spPr>
        <p:txBody>
          <a:bodyPr/>
          <a:lstStyle/>
          <a:p>
            <a:r>
              <a:rPr lang="en-US"/>
              <a:t>Click icon to add picture</a:t>
            </a:r>
          </a:p>
        </p:txBody>
      </p:sp>
      <p:sp>
        <p:nvSpPr>
          <p:cNvPr id="15" name="Picture Placeholder 12"/>
          <p:cNvSpPr>
            <a:spLocks noGrp="1"/>
          </p:cNvSpPr>
          <p:nvPr>
            <p:ph type="pic" sz="quarter" idx="16"/>
          </p:nvPr>
        </p:nvSpPr>
        <p:spPr>
          <a:xfrm>
            <a:off x="5997575" y="1550988"/>
            <a:ext cx="2641600" cy="2289600"/>
          </a:xfrm>
          <a:prstGeom prst="rect">
            <a:avLst/>
          </a:prstGeom>
          <a:solidFill>
            <a:schemeClr val="bg1">
              <a:lumMod val="85000"/>
            </a:schemeClr>
          </a:solidFill>
        </p:spPr>
        <p:txBody>
          <a:bodyPr/>
          <a:lstStyle/>
          <a:p>
            <a:r>
              <a:rPr lang="en-US"/>
              <a:t>Click icon to add picture</a:t>
            </a:r>
          </a:p>
        </p:txBody>
      </p:sp>
      <p:sp>
        <p:nvSpPr>
          <p:cNvPr id="18" name="Text Placeholder 17"/>
          <p:cNvSpPr>
            <a:spLocks noGrp="1"/>
          </p:cNvSpPr>
          <p:nvPr>
            <p:ph type="body" sz="quarter" idx="18" hasCustomPrompt="1"/>
          </p:nvPr>
        </p:nvSpPr>
        <p:spPr>
          <a:xfrm>
            <a:off x="503237" y="3840480"/>
            <a:ext cx="2629539" cy="818833"/>
          </a:xfrm>
          <a:prstGeom prst="rect">
            <a:avLst/>
          </a:prstGeom>
          <a:noFill/>
        </p:spPr>
        <p:txBody>
          <a:bodyPr lIns="0" tIns="108000" rIns="108000" bIns="0" anchor="t"/>
          <a:lstStyle>
            <a:lvl1pPr>
              <a:lnSpc>
                <a:spcPct val="90000"/>
              </a:lnSpc>
              <a:defRPr lang="en-US" b="0"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Click to edit parameters</a:t>
            </a:r>
          </a:p>
        </p:txBody>
      </p:sp>
      <p:sp>
        <p:nvSpPr>
          <p:cNvPr id="19" name="Text Placeholder 17"/>
          <p:cNvSpPr>
            <a:spLocks noGrp="1"/>
          </p:cNvSpPr>
          <p:nvPr>
            <p:ph type="body" sz="quarter" idx="19" hasCustomPrompt="1"/>
          </p:nvPr>
        </p:nvSpPr>
        <p:spPr>
          <a:xfrm>
            <a:off x="3250363" y="3840480"/>
            <a:ext cx="2641413" cy="818833"/>
          </a:xfrm>
          <a:prstGeom prst="rect">
            <a:avLst/>
          </a:prstGeom>
          <a:noFill/>
        </p:spPr>
        <p:txBody>
          <a:bodyPr lIns="0" tIns="108000" rIns="108000" bIns="0" anchor="t"/>
          <a:lstStyle>
            <a:lvl1pPr>
              <a:lnSpc>
                <a:spcPct val="90000"/>
              </a:lnSpc>
              <a:defRPr lang="en-US" b="0"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Click to edit parameters</a:t>
            </a:r>
          </a:p>
        </p:txBody>
      </p:sp>
      <p:sp>
        <p:nvSpPr>
          <p:cNvPr id="20" name="Text Placeholder 17"/>
          <p:cNvSpPr>
            <a:spLocks noGrp="1"/>
          </p:cNvSpPr>
          <p:nvPr>
            <p:ph type="body" sz="quarter" idx="20" hasCustomPrompt="1"/>
          </p:nvPr>
        </p:nvSpPr>
        <p:spPr>
          <a:xfrm>
            <a:off x="5997575" y="3840480"/>
            <a:ext cx="2643754" cy="818833"/>
          </a:xfrm>
          <a:prstGeom prst="rect">
            <a:avLst/>
          </a:prstGeom>
          <a:noFill/>
        </p:spPr>
        <p:txBody>
          <a:bodyPr lIns="0" tIns="108000" rIns="108000" bIns="0" anchor="t"/>
          <a:lstStyle>
            <a:lvl1pPr>
              <a:lnSpc>
                <a:spcPct val="90000"/>
              </a:lnSpc>
              <a:defRPr lang="en-US" b="0"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Click to edit parameters</a:t>
            </a:r>
          </a:p>
        </p:txBody>
      </p:sp>
      <p:sp>
        <p:nvSpPr>
          <p:cNvPr id="17" name="Text Placeholder 3"/>
          <p:cNvSpPr>
            <a:spLocks noGrp="1"/>
          </p:cNvSpPr>
          <p:nvPr>
            <p:ph type="body" sz="quarter" idx="10" hasCustomPrompt="1"/>
          </p:nvPr>
        </p:nvSpPr>
        <p:spPr>
          <a:xfrm>
            <a:off x="504510" y="387371"/>
            <a:ext cx="7563044" cy="425134"/>
          </a:xfrm>
          <a:prstGeom prst="rect">
            <a:avLst/>
          </a:prstGeom>
        </p:spPr>
        <p:txBody>
          <a:bodyPr lIns="0" tIns="0" rIns="0" bIns="0"/>
          <a:lstStyle>
            <a:lvl1pPr marL="0" marR="0" indent="0" algn="l" defTabSz="914400" rtl="0" eaLnBrk="1" fontAlgn="auto" latinLnBrk="0" hangingPunct="1">
              <a:lnSpc>
                <a:spcPct val="80000"/>
              </a:lnSpc>
              <a:spcBef>
                <a:spcPts val="0"/>
              </a:spcBef>
              <a:spcAft>
                <a:spcPts val="0"/>
              </a:spcAft>
              <a:buClrTx/>
              <a:buSzTx/>
              <a:buFontTx/>
              <a:buNone/>
              <a:defRPr sz="29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21" name="Text Placeholder 3"/>
          <p:cNvSpPr>
            <a:spLocks noGrp="1"/>
          </p:cNvSpPr>
          <p:nvPr>
            <p:ph type="body" sz="quarter" idx="23" hasCustomPrompt="1"/>
          </p:nvPr>
        </p:nvSpPr>
        <p:spPr>
          <a:xfrm>
            <a:off x="504000" y="812505"/>
            <a:ext cx="7572326" cy="362137"/>
          </a:xfrm>
          <a:prstGeom prst="rect">
            <a:avLst/>
          </a:prstGeom>
        </p:spPr>
        <p:txBody>
          <a:bodyPr lIns="0" tIns="0" rIns="0" bIns="0"/>
          <a:lstStyle>
            <a:lvl1pPr marL="0" indent="0" algn="l">
              <a:lnSpc>
                <a:spcPct val="80000"/>
              </a:lnSpc>
              <a:spcBef>
                <a:spcPts val="0"/>
              </a:spcBef>
              <a:buFontTx/>
              <a:buNone/>
              <a:defRPr sz="18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23" name="Text Placeholder 2"/>
          <p:cNvSpPr>
            <a:spLocks noGrp="1"/>
          </p:cNvSpPr>
          <p:nvPr>
            <p:ph type="body" sz="quarter" idx="25" hasCustomPrompt="1"/>
          </p:nvPr>
        </p:nvSpPr>
        <p:spPr>
          <a:xfrm>
            <a:off x="630125" y="3470241"/>
            <a:ext cx="2417876" cy="313483"/>
          </a:xfrm>
        </p:spPr>
        <p:txBody>
          <a:bodyPr anchor="b"/>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defRPr sz="700" b="0" i="0">
                <a:solidFill>
                  <a:schemeClr val="bg1"/>
                </a:solidFill>
                <a:latin typeface="Calibri Light" panose="020F0302020204030204" charset="0"/>
                <a:cs typeface="Calibri Light" panose="020F0302020204030204" charset="0"/>
              </a:defRPr>
            </a:lvl1pPr>
            <a:lvl2pPr marL="0" indent="0" algn="l">
              <a:buNone/>
              <a:defRPr/>
            </a:lvl2pPr>
            <a:lvl3pPr marL="0" indent="0" algn="l">
              <a:buNone/>
              <a:defRPr/>
            </a:lvl3pPr>
            <a:lvl4pPr marL="0" indent="0" algn="l">
              <a:buNone/>
              <a:defRPr/>
            </a:lvl4pPr>
            <a:lvl5pPr marL="0" indent="0" algn="l">
              <a:buNone/>
              <a:defRPr/>
            </a:lvl5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defRPr/>
            </a:pPr>
            <a:r>
              <a:rPr lang="en-US" dirty="0"/>
              <a:t>Courtesy: Name, Title, Hospital name, State, Country</a:t>
            </a:r>
          </a:p>
        </p:txBody>
      </p:sp>
      <p:sp>
        <p:nvSpPr>
          <p:cNvPr id="26" name="Text Placeholder 2"/>
          <p:cNvSpPr>
            <a:spLocks noGrp="1"/>
          </p:cNvSpPr>
          <p:nvPr>
            <p:ph type="body" sz="quarter" idx="26" hasCustomPrompt="1"/>
          </p:nvPr>
        </p:nvSpPr>
        <p:spPr>
          <a:xfrm>
            <a:off x="3362814" y="3470241"/>
            <a:ext cx="2417876" cy="313483"/>
          </a:xfrm>
        </p:spPr>
        <p:txBody>
          <a:bodyPr anchor="b"/>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defRPr sz="700" b="0" i="0">
                <a:solidFill>
                  <a:schemeClr val="bg1"/>
                </a:solidFill>
                <a:latin typeface="Calibri Light" panose="020F0302020204030204" charset="0"/>
                <a:cs typeface="Calibri Light" panose="020F0302020204030204" charset="0"/>
              </a:defRPr>
            </a:lvl1pPr>
            <a:lvl2pPr marL="0" indent="0" algn="l">
              <a:buNone/>
              <a:defRPr/>
            </a:lvl2pPr>
            <a:lvl3pPr marL="0" indent="0" algn="l">
              <a:buNone/>
              <a:defRPr/>
            </a:lvl3pPr>
            <a:lvl4pPr marL="0" indent="0" algn="l">
              <a:buNone/>
              <a:defRPr/>
            </a:lvl4pPr>
            <a:lvl5pPr marL="0" indent="0" algn="l">
              <a:buNone/>
              <a:defRPr/>
            </a:lvl5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defRPr/>
            </a:pPr>
            <a:r>
              <a:rPr lang="en-US" dirty="0"/>
              <a:t>Courtesy: Name, Title, Hospital name, State, Country</a:t>
            </a:r>
          </a:p>
        </p:txBody>
      </p:sp>
      <p:sp>
        <p:nvSpPr>
          <p:cNvPr id="27" name="Text Placeholder 2"/>
          <p:cNvSpPr>
            <a:spLocks noGrp="1"/>
          </p:cNvSpPr>
          <p:nvPr>
            <p:ph type="body" sz="quarter" idx="27" hasCustomPrompt="1"/>
          </p:nvPr>
        </p:nvSpPr>
        <p:spPr>
          <a:xfrm>
            <a:off x="6116525" y="3470241"/>
            <a:ext cx="2417876" cy="313483"/>
          </a:xfrm>
        </p:spPr>
        <p:txBody>
          <a:bodyPr anchor="b"/>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defRPr sz="700" b="0" i="0">
                <a:solidFill>
                  <a:schemeClr val="bg1"/>
                </a:solidFill>
                <a:latin typeface="Calibri Light" panose="020F0302020204030204" charset="0"/>
                <a:cs typeface="Calibri Light" panose="020F0302020204030204" charset="0"/>
              </a:defRPr>
            </a:lvl1pPr>
            <a:lvl2pPr marL="0" indent="0" algn="l">
              <a:buNone/>
              <a:defRPr/>
            </a:lvl2pPr>
            <a:lvl3pPr marL="0" indent="0" algn="l">
              <a:buNone/>
              <a:defRPr/>
            </a:lvl3pPr>
            <a:lvl4pPr marL="0" indent="0" algn="l">
              <a:buNone/>
              <a:defRPr/>
            </a:lvl4pPr>
            <a:lvl5pPr marL="0" indent="0" algn="l">
              <a:buNone/>
              <a:defRPr/>
            </a:lvl5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defRPr/>
            </a:pPr>
            <a:r>
              <a:rPr lang="en-US" dirty="0"/>
              <a:t>Courtesy: Name, Title, Hospital name, State, Country</a:t>
            </a:r>
          </a:p>
        </p:txBody>
      </p:sp>
      <p:sp>
        <p:nvSpPr>
          <p:cNvPr id="28" name="Text Placeholder 6"/>
          <p:cNvSpPr>
            <a:spLocks noGrp="1"/>
          </p:cNvSpPr>
          <p:nvPr>
            <p:ph type="body" sz="quarter" idx="28" hasCustomPrompt="1"/>
          </p:nvPr>
        </p:nvSpPr>
        <p:spPr>
          <a:xfrm>
            <a:off x="503238" y="4741200"/>
            <a:ext cx="4400550" cy="255600"/>
          </a:xfrm>
        </p:spPr>
        <p:txBody>
          <a:bodyPr anchor="b"/>
          <a:lstStyle>
            <a:lvl1pPr>
              <a:defRPr sz="700" b="0" i="0">
                <a:solidFill>
                  <a:schemeClr val="bg1">
                    <a:lumMod val="85000"/>
                  </a:schemeClr>
                </a:solidFill>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
        <p:nvSpPr>
          <p:cNvPr id="3" name="Footer Placeholder 2"/>
          <p:cNvSpPr>
            <a:spLocks noGrp="1"/>
          </p:cNvSpPr>
          <p:nvPr>
            <p:ph type="ftr" sz="quarter" idx="30"/>
          </p:nvPr>
        </p:nvSpPr>
        <p:spPr>
          <a:xfrm>
            <a:off x="4924800" y="4719763"/>
            <a:ext cx="3086100" cy="274637"/>
          </a:xfrm>
          <a:prstGeom prst="rect">
            <a:avLst/>
          </a:prstGeom>
        </p:spPr>
        <p:txBody>
          <a:bodyPr/>
          <a:lstStyle>
            <a:lvl1pPr>
              <a:defRPr>
                <a:solidFill>
                  <a:schemeClr val="bg1">
                    <a:lumMod val="85000"/>
                  </a:schemeClr>
                </a:solidFill>
              </a:defRPr>
            </a:lvl1pPr>
          </a:lstStyle>
          <a:p>
            <a:r>
              <a:rPr lang="en-US"/>
              <a:t>Presentation name, Version, Date</a:t>
            </a:r>
            <a:endParaRPr lang="en-US" dirty="0"/>
          </a:p>
        </p:txBody>
      </p:sp>
      <p:sp>
        <p:nvSpPr>
          <p:cNvPr id="4" name="Slide Number Placeholder 3"/>
          <p:cNvSpPr>
            <a:spLocks noGrp="1"/>
          </p:cNvSpPr>
          <p:nvPr>
            <p:ph type="sldNum" sz="quarter" idx="31"/>
          </p:nvPr>
        </p:nvSpPr>
        <p:spPr/>
        <p:txBody>
          <a:bodyPr/>
          <a:lstStyle>
            <a:lvl1pPr>
              <a:defRPr>
                <a:solidFill>
                  <a:schemeClr val="bg1">
                    <a:lumMod val="85000"/>
                  </a:schemeClr>
                </a:solidFill>
              </a:defRPr>
            </a:lvl1pPr>
          </a:lstStyle>
          <a:p>
            <a:fld id="{793332C0-45F3-49F7-8962-3AD7701CBA4A}"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1_3 clinical images - solutions a">
    <p:bg>
      <p:bgPr>
        <a:solidFill>
          <a:schemeClr val="tx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stretch>
            <a:fillRect/>
          </a:stretch>
        </p:blipFill>
        <p:spPr>
          <a:xfrm>
            <a:off x="8278711" y="217487"/>
            <a:ext cx="360464" cy="460374"/>
          </a:xfrm>
          <a:prstGeom prst="rect">
            <a:avLst/>
          </a:prstGeom>
          <a:noFill/>
        </p:spPr>
      </p:pic>
      <p:sp>
        <p:nvSpPr>
          <p:cNvPr id="13" name="Picture Placeholder 12"/>
          <p:cNvSpPr>
            <a:spLocks noGrp="1"/>
          </p:cNvSpPr>
          <p:nvPr>
            <p:ph type="pic" sz="quarter" idx="14"/>
          </p:nvPr>
        </p:nvSpPr>
        <p:spPr>
          <a:xfrm>
            <a:off x="504740" y="1550988"/>
            <a:ext cx="2628000" cy="2289492"/>
          </a:xfrm>
          <a:prstGeom prst="rect">
            <a:avLst/>
          </a:prstGeom>
          <a:solidFill>
            <a:schemeClr val="bg1">
              <a:lumMod val="85000"/>
            </a:schemeClr>
          </a:solidFill>
        </p:spPr>
        <p:txBody>
          <a:bodyPr/>
          <a:lstStyle/>
          <a:p>
            <a:r>
              <a:rPr lang="en-US"/>
              <a:t>Click icon to add picture</a:t>
            </a:r>
          </a:p>
        </p:txBody>
      </p:sp>
      <p:sp>
        <p:nvSpPr>
          <p:cNvPr id="14" name="Picture Placeholder 12"/>
          <p:cNvSpPr>
            <a:spLocks noGrp="1"/>
          </p:cNvSpPr>
          <p:nvPr>
            <p:ph type="pic" sz="quarter" idx="15"/>
          </p:nvPr>
        </p:nvSpPr>
        <p:spPr>
          <a:xfrm>
            <a:off x="3250364" y="1550988"/>
            <a:ext cx="2638800" cy="2289492"/>
          </a:xfrm>
          <a:prstGeom prst="rect">
            <a:avLst/>
          </a:prstGeom>
          <a:solidFill>
            <a:schemeClr val="bg1">
              <a:lumMod val="85000"/>
            </a:schemeClr>
          </a:solidFill>
        </p:spPr>
        <p:txBody>
          <a:bodyPr/>
          <a:lstStyle/>
          <a:p>
            <a:r>
              <a:rPr lang="en-US"/>
              <a:t>Click icon to add picture</a:t>
            </a:r>
          </a:p>
        </p:txBody>
      </p:sp>
      <p:sp>
        <p:nvSpPr>
          <p:cNvPr id="15" name="Picture Placeholder 12"/>
          <p:cNvSpPr>
            <a:spLocks noGrp="1"/>
          </p:cNvSpPr>
          <p:nvPr>
            <p:ph type="pic" sz="quarter" idx="16"/>
          </p:nvPr>
        </p:nvSpPr>
        <p:spPr>
          <a:xfrm>
            <a:off x="5997575" y="1550988"/>
            <a:ext cx="2642400" cy="2289492"/>
          </a:xfrm>
          <a:prstGeom prst="rect">
            <a:avLst/>
          </a:prstGeom>
          <a:solidFill>
            <a:schemeClr val="bg1">
              <a:lumMod val="85000"/>
            </a:schemeClr>
          </a:solidFill>
        </p:spPr>
        <p:txBody>
          <a:bodyPr/>
          <a:lstStyle/>
          <a:p>
            <a:r>
              <a:rPr lang="en-US"/>
              <a:t>Click icon to add picture</a:t>
            </a:r>
          </a:p>
        </p:txBody>
      </p:sp>
      <p:sp>
        <p:nvSpPr>
          <p:cNvPr id="18" name="Text Placeholder 17"/>
          <p:cNvSpPr>
            <a:spLocks noGrp="1"/>
          </p:cNvSpPr>
          <p:nvPr>
            <p:ph type="body" sz="quarter" idx="18" hasCustomPrompt="1"/>
          </p:nvPr>
        </p:nvSpPr>
        <p:spPr>
          <a:xfrm>
            <a:off x="503237" y="3840480"/>
            <a:ext cx="2629539" cy="818833"/>
          </a:xfrm>
          <a:prstGeom prst="rect">
            <a:avLst/>
          </a:prstGeom>
          <a:noFill/>
        </p:spPr>
        <p:txBody>
          <a:bodyPr lIns="0" tIns="108000" rIns="108000" bIns="0" anchor="t"/>
          <a:lstStyle>
            <a:lvl1pPr>
              <a:lnSpc>
                <a:spcPct val="90000"/>
              </a:lnSpc>
              <a:defRPr lang="en-US" b="0"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Enter technique</a:t>
            </a:r>
          </a:p>
        </p:txBody>
      </p:sp>
      <p:sp>
        <p:nvSpPr>
          <p:cNvPr id="19" name="Text Placeholder 17"/>
          <p:cNvSpPr>
            <a:spLocks noGrp="1"/>
          </p:cNvSpPr>
          <p:nvPr>
            <p:ph type="body" sz="quarter" idx="19" hasCustomPrompt="1"/>
          </p:nvPr>
        </p:nvSpPr>
        <p:spPr>
          <a:xfrm>
            <a:off x="3250363" y="3840480"/>
            <a:ext cx="2641413" cy="818833"/>
          </a:xfrm>
          <a:prstGeom prst="rect">
            <a:avLst/>
          </a:prstGeom>
          <a:noFill/>
        </p:spPr>
        <p:txBody>
          <a:bodyPr lIns="0" tIns="108000" rIns="108000" bIns="0" anchor="t"/>
          <a:lstStyle>
            <a:lvl1pPr>
              <a:lnSpc>
                <a:spcPct val="90000"/>
              </a:lnSpc>
              <a:defRPr lang="en-US" b="0"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Enter technique</a:t>
            </a:r>
          </a:p>
        </p:txBody>
      </p:sp>
      <p:sp>
        <p:nvSpPr>
          <p:cNvPr id="20" name="Text Placeholder 17"/>
          <p:cNvSpPr>
            <a:spLocks noGrp="1"/>
          </p:cNvSpPr>
          <p:nvPr>
            <p:ph type="body" sz="quarter" idx="20" hasCustomPrompt="1"/>
          </p:nvPr>
        </p:nvSpPr>
        <p:spPr>
          <a:xfrm>
            <a:off x="5997575" y="3840480"/>
            <a:ext cx="2643754" cy="818833"/>
          </a:xfrm>
          <a:prstGeom prst="rect">
            <a:avLst/>
          </a:prstGeom>
          <a:noFill/>
        </p:spPr>
        <p:txBody>
          <a:bodyPr lIns="0" tIns="108000" rIns="108000" bIns="0" anchor="t"/>
          <a:lstStyle>
            <a:lvl1pPr>
              <a:lnSpc>
                <a:spcPct val="90000"/>
              </a:lnSpc>
              <a:defRPr lang="en-US" b="0"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Enter technique</a:t>
            </a:r>
          </a:p>
        </p:txBody>
      </p:sp>
      <p:sp>
        <p:nvSpPr>
          <p:cNvPr id="17" name="Text Placeholder 3"/>
          <p:cNvSpPr>
            <a:spLocks noGrp="1"/>
          </p:cNvSpPr>
          <p:nvPr>
            <p:ph type="body" sz="quarter" idx="10" hasCustomPrompt="1"/>
          </p:nvPr>
        </p:nvSpPr>
        <p:spPr>
          <a:xfrm>
            <a:off x="504510" y="387371"/>
            <a:ext cx="7563044" cy="425133"/>
          </a:xfrm>
          <a:prstGeom prst="rect">
            <a:avLst/>
          </a:prstGeom>
        </p:spPr>
        <p:txBody>
          <a:bodyPr lIns="0" tIns="0" rIns="0" bIns="0"/>
          <a:lstStyle>
            <a:lvl1pPr marL="0" marR="0" indent="0" algn="l" defTabSz="914400" rtl="0" eaLnBrk="1" fontAlgn="auto" latinLnBrk="0" hangingPunct="1">
              <a:lnSpc>
                <a:spcPct val="80000"/>
              </a:lnSpc>
              <a:spcBef>
                <a:spcPts val="0"/>
              </a:spcBef>
              <a:spcAft>
                <a:spcPts val="0"/>
              </a:spcAft>
              <a:buClrTx/>
              <a:buSzTx/>
              <a:buFontTx/>
              <a:buNone/>
              <a:defRPr sz="29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11" name="Text Placeholder 17"/>
          <p:cNvSpPr>
            <a:spLocks noGrp="1"/>
          </p:cNvSpPr>
          <p:nvPr>
            <p:ph type="body" sz="quarter" idx="21" hasCustomPrompt="1"/>
          </p:nvPr>
        </p:nvSpPr>
        <p:spPr>
          <a:xfrm>
            <a:off x="503237" y="1550989"/>
            <a:ext cx="2628000" cy="317568"/>
          </a:xfrm>
          <a:prstGeom prst="rect">
            <a:avLst/>
          </a:prstGeom>
          <a:solidFill>
            <a:schemeClr val="bg1"/>
          </a:solidFill>
        </p:spPr>
        <p:txBody>
          <a:bodyPr lIns="144000" tIns="0" anchor="ctr"/>
          <a:lstStyle>
            <a:lvl1pPr algn="ctr">
              <a:lnSpc>
                <a:spcPct val="90000"/>
              </a:lnSpc>
              <a:defRPr lang="en-US" b="1" i="0" dirty="0" smtClean="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Enter solution name</a:t>
            </a:r>
          </a:p>
        </p:txBody>
      </p:sp>
      <p:sp>
        <p:nvSpPr>
          <p:cNvPr id="12" name="Text Placeholder 17"/>
          <p:cNvSpPr>
            <a:spLocks noGrp="1"/>
          </p:cNvSpPr>
          <p:nvPr>
            <p:ph type="body" sz="quarter" idx="22" hasCustomPrompt="1"/>
          </p:nvPr>
        </p:nvSpPr>
        <p:spPr>
          <a:xfrm>
            <a:off x="3250364" y="1550989"/>
            <a:ext cx="2638800" cy="317568"/>
          </a:xfrm>
          <a:prstGeom prst="rect">
            <a:avLst/>
          </a:prstGeom>
          <a:solidFill>
            <a:schemeClr val="bg1"/>
          </a:solidFill>
        </p:spPr>
        <p:txBody>
          <a:bodyPr lIns="144000" tIns="0" anchor="ctr"/>
          <a:lstStyle>
            <a:lvl1pPr algn="ctr">
              <a:lnSpc>
                <a:spcPct val="90000"/>
              </a:lnSpc>
              <a:defRPr lang="en-US" b="1" i="0" dirty="0" smtClean="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Enter solution name</a:t>
            </a:r>
          </a:p>
        </p:txBody>
      </p:sp>
      <p:sp>
        <p:nvSpPr>
          <p:cNvPr id="16" name="Text Placeholder 17"/>
          <p:cNvSpPr>
            <a:spLocks noGrp="1"/>
          </p:cNvSpPr>
          <p:nvPr>
            <p:ph type="body" sz="quarter" idx="23" hasCustomPrompt="1"/>
          </p:nvPr>
        </p:nvSpPr>
        <p:spPr>
          <a:xfrm>
            <a:off x="5997575" y="1550989"/>
            <a:ext cx="2642400" cy="317568"/>
          </a:xfrm>
          <a:prstGeom prst="rect">
            <a:avLst/>
          </a:prstGeom>
          <a:solidFill>
            <a:schemeClr val="bg1"/>
          </a:solidFill>
        </p:spPr>
        <p:txBody>
          <a:bodyPr lIns="144000" tIns="0" anchor="ctr"/>
          <a:lstStyle>
            <a:lvl1pPr algn="ctr">
              <a:lnSpc>
                <a:spcPct val="90000"/>
              </a:lnSpc>
              <a:defRPr lang="en-US" b="1" i="0" dirty="0" smtClean="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Enter solution name</a:t>
            </a:r>
          </a:p>
        </p:txBody>
      </p:sp>
      <p:sp>
        <p:nvSpPr>
          <p:cNvPr id="22" name="Text Placeholder 3"/>
          <p:cNvSpPr>
            <a:spLocks noGrp="1"/>
          </p:cNvSpPr>
          <p:nvPr>
            <p:ph type="body" sz="quarter" idx="27" hasCustomPrompt="1"/>
          </p:nvPr>
        </p:nvSpPr>
        <p:spPr>
          <a:xfrm>
            <a:off x="504000" y="812505"/>
            <a:ext cx="7572326" cy="362137"/>
          </a:xfrm>
          <a:prstGeom prst="rect">
            <a:avLst/>
          </a:prstGeom>
        </p:spPr>
        <p:txBody>
          <a:bodyPr lIns="0" tIns="0" rIns="0" bIns="0"/>
          <a:lstStyle>
            <a:lvl1pPr marL="0" indent="0" algn="l">
              <a:lnSpc>
                <a:spcPct val="80000"/>
              </a:lnSpc>
              <a:spcBef>
                <a:spcPts val="0"/>
              </a:spcBef>
              <a:buFontTx/>
              <a:buNone/>
              <a:defRPr sz="18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23" name="Text Placeholder 6"/>
          <p:cNvSpPr>
            <a:spLocks noGrp="1"/>
          </p:cNvSpPr>
          <p:nvPr>
            <p:ph type="body" sz="quarter" idx="28" hasCustomPrompt="1"/>
          </p:nvPr>
        </p:nvSpPr>
        <p:spPr>
          <a:xfrm>
            <a:off x="503238" y="4741200"/>
            <a:ext cx="4400550" cy="255600"/>
          </a:xfrm>
        </p:spPr>
        <p:txBody>
          <a:bodyPr anchor="b"/>
          <a:lstStyle>
            <a:lvl1pPr>
              <a:defRPr sz="700" b="0" i="0">
                <a:solidFill>
                  <a:schemeClr val="bg1">
                    <a:lumMod val="85000"/>
                  </a:schemeClr>
                </a:solidFill>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
        <p:nvSpPr>
          <p:cNvPr id="3" name="Footer Placeholder 2"/>
          <p:cNvSpPr>
            <a:spLocks noGrp="1"/>
          </p:cNvSpPr>
          <p:nvPr>
            <p:ph type="ftr" sz="quarter" idx="30"/>
          </p:nvPr>
        </p:nvSpPr>
        <p:spPr>
          <a:xfrm>
            <a:off x="4924800" y="4719763"/>
            <a:ext cx="3086100" cy="274637"/>
          </a:xfrm>
          <a:prstGeom prst="rect">
            <a:avLst/>
          </a:prstGeom>
        </p:spPr>
        <p:txBody>
          <a:bodyPr/>
          <a:lstStyle>
            <a:lvl1pPr>
              <a:defRPr>
                <a:solidFill>
                  <a:schemeClr val="bg1">
                    <a:lumMod val="85000"/>
                  </a:schemeClr>
                </a:solidFill>
              </a:defRPr>
            </a:lvl1pPr>
          </a:lstStyle>
          <a:p>
            <a:r>
              <a:rPr lang="en-US"/>
              <a:t>Presentation name, Version, Date</a:t>
            </a:r>
            <a:endParaRPr lang="en-US" dirty="0"/>
          </a:p>
        </p:txBody>
      </p:sp>
      <p:sp>
        <p:nvSpPr>
          <p:cNvPr id="4" name="Slide Number Placeholder 3"/>
          <p:cNvSpPr>
            <a:spLocks noGrp="1"/>
          </p:cNvSpPr>
          <p:nvPr>
            <p:ph type="sldNum" sz="quarter" idx="31"/>
          </p:nvPr>
        </p:nvSpPr>
        <p:spPr/>
        <p:txBody>
          <a:bodyPr/>
          <a:lstStyle>
            <a:lvl1pPr>
              <a:defRPr>
                <a:solidFill>
                  <a:schemeClr val="bg1">
                    <a:lumMod val="85000"/>
                  </a:schemeClr>
                </a:solidFill>
              </a:defRPr>
            </a:lvl1pPr>
          </a:lstStyle>
          <a:p>
            <a:fld id="{793332C0-45F3-49F7-8962-3AD7701CBA4A}"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01_Title slide - Insert photo">
    <p:bg>
      <p:bgPr>
        <a:solidFill>
          <a:schemeClr val="bg1">
            <a:lumMod val="85000"/>
          </a:schemeClr>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6" hasCustomPrompt="1"/>
          </p:nvPr>
        </p:nvSpPr>
        <p:spPr>
          <a:xfrm>
            <a:off x="0" y="0"/>
            <a:ext cx="9144000" cy="5143500"/>
          </a:xfrm>
          <a:prstGeom prst="rect">
            <a:avLst/>
          </a:prstGeom>
        </p:spPr>
        <p:txBody>
          <a:bodyPr/>
          <a:lstStyle>
            <a:lvl1pPr>
              <a:defRPr/>
            </a:lvl1pPr>
          </a:lstStyle>
          <a:p>
            <a:r>
              <a:rPr lang="en-US" dirty="0"/>
              <a:t>Picture</a:t>
            </a:r>
          </a:p>
        </p:txBody>
      </p:sp>
      <p:pic>
        <p:nvPicPr>
          <p:cNvPr id="9" name="Picture 8"/>
          <p:cNvPicPr>
            <a:picLocks noChangeAspect="1"/>
          </p:cNvPicPr>
          <p:nvPr/>
        </p:nvPicPr>
        <p:blipFill>
          <a:blip r:embed="rId2" cstate="screen"/>
          <a:stretch>
            <a:fillRect/>
          </a:stretch>
        </p:blipFill>
        <p:spPr>
          <a:xfrm>
            <a:off x="7442" y="1332"/>
            <a:ext cx="9136558" cy="5142168"/>
          </a:xfrm>
          <a:prstGeom prst="rect">
            <a:avLst/>
          </a:prstGeom>
        </p:spPr>
      </p:pic>
      <p:sp>
        <p:nvSpPr>
          <p:cNvPr id="10" name="Text Placeholder 3"/>
          <p:cNvSpPr>
            <a:spLocks noGrp="1"/>
          </p:cNvSpPr>
          <p:nvPr>
            <p:ph type="body" sz="quarter" idx="11" hasCustomPrompt="1"/>
          </p:nvPr>
        </p:nvSpPr>
        <p:spPr bwMode="white">
          <a:xfrm>
            <a:off x="835442" y="3324194"/>
            <a:ext cx="4320000" cy="189000"/>
          </a:xfrm>
          <a:prstGeom prst="rect">
            <a:avLst/>
          </a:prstGeom>
        </p:spPr>
        <p:txBody>
          <a:bodyPr lIns="0" tIns="0" rIns="0" bIns="0"/>
          <a:lstStyle>
            <a:lvl1pPr marL="0" indent="0">
              <a:spcBef>
                <a:spcPts val="0"/>
              </a:spcBef>
              <a:buFontTx/>
              <a:buNone/>
              <a:defRPr sz="1300" b="1">
                <a:solidFill>
                  <a:schemeClr val="bg1"/>
                </a:solidFill>
              </a:defRPr>
            </a:lvl1pPr>
          </a:lstStyle>
          <a:p>
            <a:pPr lvl="0"/>
            <a:r>
              <a:rPr lang="en-US" noProof="0" dirty="0"/>
              <a:t>_Author</a:t>
            </a:r>
          </a:p>
        </p:txBody>
      </p:sp>
      <p:sp>
        <p:nvSpPr>
          <p:cNvPr id="14" name="Text Placeholder 3"/>
          <p:cNvSpPr>
            <a:spLocks noGrp="1"/>
          </p:cNvSpPr>
          <p:nvPr>
            <p:ph type="body" sz="quarter" idx="12" hasCustomPrompt="1"/>
          </p:nvPr>
        </p:nvSpPr>
        <p:spPr bwMode="white">
          <a:xfrm>
            <a:off x="835442" y="3526694"/>
            <a:ext cx="4320000" cy="189000"/>
          </a:xfrm>
          <a:prstGeom prst="rect">
            <a:avLst/>
          </a:prstGeom>
        </p:spPr>
        <p:txBody>
          <a:bodyPr lIns="0" tIns="0" rIns="0" bIns="0"/>
          <a:lstStyle>
            <a:lvl1pPr marL="0" indent="0">
              <a:spcBef>
                <a:spcPts val="0"/>
              </a:spcBef>
              <a:buFontTx/>
              <a:buNone/>
              <a:defRPr sz="1200" b="0">
                <a:solidFill>
                  <a:schemeClr val="bg1"/>
                </a:solidFill>
              </a:defRPr>
            </a:lvl1pPr>
          </a:lstStyle>
          <a:p>
            <a:pPr lvl="0"/>
            <a:r>
              <a:rPr lang="en-US" noProof="0" dirty="0"/>
              <a:t>_Business</a:t>
            </a:r>
          </a:p>
        </p:txBody>
      </p:sp>
      <p:sp>
        <p:nvSpPr>
          <p:cNvPr id="18" name="Text Placeholder 3"/>
          <p:cNvSpPr>
            <a:spLocks noGrp="1"/>
          </p:cNvSpPr>
          <p:nvPr>
            <p:ph type="body" sz="quarter" idx="14" hasCustomPrompt="1"/>
          </p:nvPr>
        </p:nvSpPr>
        <p:spPr bwMode="white">
          <a:xfrm>
            <a:off x="835442" y="3735788"/>
            <a:ext cx="4320000" cy="189000"/>
          </a:xfrm>
          <a:prstGeom prst="rect">
            <a:avLst/>
          </a:prstGeom>
        </p:spPr>
        <p:txBody>
          <a:bodyPr lIns="0" tIns="0" rIns="0" bIns="0"/>
          <a:lstStyle>
            <a:lvl1pPr marL="0" indent="0">
              <a:spcBef>
                <a:spcPts val="0"/>
              </a:spcBef>
              <a:buFontTx/>
              <a:buNone/>
              <a:defRPr sz="1200" b="0">
                <a:solidFill>
                  <a:schemeClr val="bg1"/>
                </a:solidFill>
              </a:defRPr>
            </a:lvl1pPr>
          </a:lstStyle>
          <a:p>
            <a:pPr lvl="0"/>
            <a:r>
              <a:rPr lang="en-US" noProof="0" dirty="0"/>
              <a:t>_Date</a:t>
            </a:r>
          </a:p>
        </p:txBody>
      </p:sp>
      <p:sp>
        <p:nvSpPr>
          <p:cNvPr id="19" name="Text Placeholder 3"/>
          <p:cNvSpPr>
            <a:spLocks noGrp="1"/>
          </p:cNvSpPr>
          <p:nvPr>
            <p:ph type="body" sz="quarter" idx="10" hasCustomPrompt="1"/>
          </p:nvPr>
        </p:nvSpPr>
        <p:spPr bwMode="white">
          <a:xfrm>
            <a:off x="836116" y="1552599"/>
            <a:ext cx="6162676" cy="1205624"/>
          </a:xfrm>
          <a:prstGeom prst="rect">
            <a:avLst/>
          </a:prstGeom>
        </p:spPr>
        <p:txBody>
          <a:bodyPr lIns="0" tIns="0" rIns="0" bIns="0" anchor="b"/>
          <a:lstStyle>
            <a:lvl1pPr marL="0" indent="0" algn="l">
              <a:spcBef>
                <a:spcPts val="0"/>
              </a:spcBef>
              <a:buFontTx/>
              <a:buNone/>
              <a:defRPr sz="3600">
                <a:solidFill>
                  <a:schemeClr val="bg1"/>
                </a:solidFill>
              </a:defRPr>
            </a:lvl1pPr>
            <a:lvl2pPr>
              <a:defRPr sz="4800"/>
            </a:lvl2pPr>
            <a:lvl3pPr>
              <a:defRPr sz="4800"/>
            </a:lvl3pPr>
            <a:lvl4pPr>
              <a:defRPr sz="4800"/>
            </a:lvl4pPr>
            <a:lvl5pPr>
              <a:defRPr sz="4800"/>
            </a:lvl5pPr>
          </a:lstStyle>
          <a:p>
            <a:pPr lvl="0"/>
            <a:r>
              <a:rPr lang="en-US" noProof="0" dirty="0"/>
              <a:t>Click to add title</a:t>
            </a:r>
          </a:p>
        </p:txBody>
      </p:sp>
      <p:sp>
        <p:nvSpPr>
          <p:cNvPr id="12" name="Text Placeholder 3"/>
          <p:cNvSpPr>
            <a:spLocks noGrp="1"/>
          </p:cNvSpPr>
          <p:nvPr>
            <p:ph type="body" sz="quarter" idx="15" hasCustomPrompt="1"/>
          </p:nvPr>
        </p:nvSpPr>
        <p:spPr bwMode="white">
          <a:xfrm>
            <a:off x="846488" y="2773189"/>
            <a:ext cx="6162676" cy="353658"/>
          </a:xfrm>
          <a:prstGeom prst="rect">
            <a:avLst/>
          </a:prstGeom>
        </p:spPr>
        <p:txBody>
          <a:bodyPr lIns="0" tIns="0" rIns="0" bIns="0" anchor="t"/>
          <a:lstStyle>
            <a:lvl1pPr marL="0" indent="0" algn="l">
              <a:spcBef>
                <a:spcPts val="0"/>
              </a:spcBef>
              <a:buFontTx/>
              <a:buNone/>
              <a:defRPr sz="1600">
                <a:solidFill>
                  <a:schemeClr val="bg1"/>
                </a:solidFill>
              </a:defRPr>
            </a:lvl1pPr>
            <a:lvl2pPr>
              <a:defRPr sz="4800"/>
            </a:lvl2pPr>
            <a:lvl3pPr>
              <a:defRPr sz="4800"/>
            </a:lvl3pPr>
            <a:lvl4pPr>
              <a:defRPr sz="4800"/>
            </a:lvl4pPr>
            <a:lvl5pPr>
              <a:defRPr sz="4800"/>
            </a:lvl5pPr>
          </a:lstStyle>
          <a:p>
            <a:pPr lvl="0"/>
            <a:r>
              <a:rPr lang="en-US" noProof="0" dirty="0"/>
              <a:t>Click to add title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1_4 clinical images - solutions a">
    <p:bg>
      <p:bgPr>
        <a:solidFill>
          <a:schemeClr val="tx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stretch>
            <a:fillRect/>
          </a:stretch>
        </p:blipFill>
        <p:spPr>
          <a:xfrm>
            <a:off x="8278711" y="217487"/>
            <a:ext cx="360464" cy="460374"/>
          </a:xfrm>
          <a:prstGeom prst="rect">
            <a:avLst/>
          </a:prstGeom>
          <a:noFill/>
        </p:spPr>
      </p:pic>
      <p:sp>
        <p:nvSpPr>
          <p:cNvPr id="13" name="Picture Placeholder 12"/>
          <p:cNvSpPr>
            <a:spLocks noGrp="1"/>
          </p:cNvSpPr>
          <p:nvPr>
            <p:ph type="pic" sz="quarter" idx="14"/>
          </p:nvPr>
        </p:nvSpPr>
        <p:spPr>
          <a:xfrm>
            <a:off x="504740" y="1550988"/>
            <a:ext cx="1947600" cy="2289600"/>
          </a:xfrm>
          <a:prstGeom prst="rect">
            <a:avLst/>
          </a:prstGeom>
          <a:solidFill>
            <a:schemeClr val="bg1">
              <a:lumMod val="85000"/>
            </a:schemeClr>
          </a:solidFill>
        </p:spPr>
        <p:txBody>
          <a:bodyPr/>
          <a:lstStyle/>
          <a:p>
            <a:r>
              <a:rPr lang="en-US"/>
              <a:t>Click icon to add picture</a:t>
            </a:r>
          </a:p>
        </p:txBody>
      </p:sp>
      <p:sp>
        <p:nvSpPr>
          <p:cNvPr id="14" name="Picture Placeholder 12"/>
          <p:cNvSpPr>
            <a:spLocks noGrp="1"/>
          </p:cNvSpPr>
          <p:nvPr>
            <p:ph type="pic" sz="quarter" idx="15"/>
          </p:nvPr>
        </p:nvSpPr>
        <p:spPr>
          <a:xfrm>
            <a:off x="2567461" y="1550988"/>
            <a:ext cx="1946275" cy="2289600"/>
          </a:xfrm>
          <a:prstGeom prst="rect">
            <a:avLst/>
          </a:prstGeom>
          <a:solidFill>
            <a:schemeClr val="bg1">
              <a:lumMod val="85000"/>
            </a:schemeClr>
          </a:solidFill>
        </p:spPr>
        <p:txBody>
          <a:bodyPr/>
          <a:lstStyle/>
          <a:p>
            <a:r>
              <a:rPr lang="en-US"/>
              <a:t>Click icon to add picture</a:t>
            </a:r>
          </a:p>
        </p:txBody>
      </p:sp>
      <p:sp>
        <p:nvSpPr>
          <p:cNvPr id="15" name="Picture Placeholder 12"/>
          <p:cNvSpPr>
            <a:spLocks noGrp="1"/>
          </p:cNvSpPr>
          <p:nvPr>
            <p:ph type="pic" sz="quarter" idx="16"/>
          </p:nvPr>
        </p:nvSpPr>
        <p:spPr>
          <a:xfrm>
            <a:off x="4630181" y="1550988"/>
            <a:ext cx="1946275" cy="2289600"/>
          </a:xfrm>
          <a:prstGeom prst="rect">
            <a:avLst/>
          </a:prstGeom>
          <a:solidFill>
            <a:schemeClr val="bg1">
              <a:lumMod val="85000"/>
            </a:schemeClr>
          </a:solidFill>
        </p:spPr>
        <p:txBody>
          <a:bodyPr/>
          <a:lstStyle/>
          <a:p>
            <a:r>
              <a:rPr lang="en-US"/>
              <a:t>Click icon to add picture</a:t>
            </a:r>
          </a:p>
        </p:txBody>
      </p:sp>
      <p:sp>
        <p:nvSpPr>
          <p:cNvPr id="16" name="Picture Placeholder 12"/>
          <p:cNvSpPr>
            <a:spLocks noGrp="1"/>
          </p:cNvSpPr>
          <p:nvPr>
            <p:ph type="pic" sz="quarter" idx="17"/>
          </p:nvPr>
        </p:nvSpPr>
        <p:spPr>
          <a:xfrm>
            <a:off x="6692900" y="1550988"/>
            <a:ext cx="1946275" cy="2289600"/>
          </a:xfrm>
          <a:prstGeom prst="rect">
            <a:avLst/>
          </a:prstGeom>
          <a:solidFill>
            <a:schemeClr val="bg1">
              <a:lumMod val="85000"/>
            </a:schemeClr>
          </a:solidFill>
        </p:spPr>
        <p:txBody>
          <a:bodyPr/>
          <a:lstStyle/>
          <a:p>
            <a:r>
              <a:rPr lang="en-US"/>
              <a:t>Click icon to add picture</a:t>
            </a:r>
            <a:endParaRPr lang="en-US" dirty="0"/>
          </a:p>
        </p:txBody>
      </p:sp>
      <p:sp>
        <p:nvSpPr>
          <p:cNvPr id="17" name="Text Placeholder 3"/>
          <p:cNvSpPr>
            <a:spLocks noGrp="1"/>
          </p:cNvSpPr>
          <p:nvPr>
            <p:ph type="body" sz="quarter" idx="10" hasCustomPrompt="1"/>
          </p:nvPr>
        </p:nvSpPr>
        <p:spPr>
          <a:xfrm>
            <a:off x="504510" y="387370"/>
            <a:ext cx="7563044" cy="411415"/>
          </a:xfrm>
          <a:prstGeom prst="rect">
            <a:avLst/>
          </a:prstGeom>
        </p:spPr>
        <p:txBody>
          <a:bodyPr lIns="0" tIns="0" rIns="0" bIns="0"/>
          <a:lstStyle>
            <a:lvl1pPr marL="0" marR="0" indent="0" algn="l" defTabSz="914400" rtl="0" eaLnBrk="1" fontAlgn="auto" latinLnBrk="0" hangingPunct="1">
              <a:lnSpc>
                <a:spcPct val="80000"/>
              </a:lnSpc>
              <a:spcBef>
                <a:spcPts val="0"/>
              </a:spcBef>
              <a:spcAft>
                <a:spcPts val="0"/>
              </a:spcAft>
              <a:buClrTx/>
              <a:buSzTx/>
              <a:buFontTx/>
              <a:buNone/>
              <a:defRPr sz="29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18" name="Text Placeholder 17"/>
          <p:cNvSpPr>
            <a:spLocks noGrp="1"/>
          </p:cNvSpPr>
          <p:nvPr>
            <p:ph type="body" sz="quarter" idx="18" hasCustomPrompt="1"/>
          </p:nvPr>
        </p:nvSpPr>
        <p:spPr>
          <a:xfrm>
            <a:off x="503238" y="3840480"/>
            <a:ext cx="1947862" cy="818833"/>
          </a:xfrm>
          <a:prstGeom prst="rect">
            <a:avLst/>
          </a:prstGeom>
          <a:noFill/>
        </p:spPr>
        <p:txBody>
          <a:bodyPr lIns="0" tIns="108000" rIns="108000" anchor="t"/>
          <a:lstStyle>
            <a:lvl1pPr>
              <a:lnSpc>
                <a:spcPct val="90000"/>
              </a:lnSpc>
              <a:defRPr lang="en-US" b="0"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Enter technique</a:t>
            </a:r>
          </a:p>
        </p:txBody>
      </p:sp>
      <p:sp>
        <p:nvSpPr>
          <p:cNvPr id="19" name="Text Placeholder 17"/>
          <p:cNvSpPr>
            <a:spLocks noGrp="1"/>
          </p:cNvSpPr>
          <p:nvPr>
            <p:ph type="body" sz="quarter" idx="19" hasCustomPrompt="1"/>
          </p:nvPr>
        </p:nvSpPr>
        <p:spPr>
          <a:xfrm>
            <a:off x="2567461" y="3840480"/>
            <a:ext cx="1947862" cy="818833"/>
          </a:xfrm>
          <a:prstGeom prst="rect">
            <a:avLst/>
          </a:prstGeom>
          <a:noFill/>
        </p:spPr>
        <p:txBody>
          <a:bodyPr lIns="0" tIns="108000" rIns="108000" anchor="t"/>
          <a:lstStyle>
            <a:lvl1pPr>
              <a:lnSpc>
                <a:spcPct val="90000"/>
              </a:lnSpc>
              <a:defRPr lang="en-US" b="0"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Enter technique</a:t>
            </a:r>
          </a:p>
        </p:txBody>
      </p:sp>
      <p:sp>
        <p:nvSpPr>
          <p:cNvPr id="20" name="Text Placeholder 17"/>
          <p:cNvSpPr>
            <a:spLocks noGrp="1"/>
          </p:cNvSpPr>
          <p:nvPr>
            <p:ph type="body" sz="quarter" idx="20" hasCustomPrompt="1"/>
          </p:nvPr>
        </p:nvSpPr>
        <p:spPr>
          <a:xfrm>
            <a:off x="4630181" y="3840480"/>
            <a:ext cx="1947862" cy="818833"/>
          </a:xfrm>
          <a:prstGeom prst="rect">
            <a:avLst/>
          </a:prstGeom>
          <a:noFill/>
        </p:spPr>
        <p:txBody>
          <a:bodyPr lIns="0" tIns="108000" rIns="108000" anchor="t"/>
          <a:lstStyle>
            <a:lvl1pPr>
              <a:lnSpc>
                <a:spcPct val="90000"/>
              </a:lnSpc>
              <a:defRPr lang="en-US" b="0"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Enter technique</a:t>
            </a:r>
          </a:p>
        </p:txBody>
      </p:sp>
      <p:sp>
        <p:nvSpPr>
          <p:cNvPr id="21" name="Text Placeholder 17"/>
          <p:cNvSpPr>
            <a:spLocks noGrp="1"/>
          </p:cNvSpPr>
          <p:nvPr>
            <p:ph type="body" sz="quarter" idx="21" hasCustomPrompt="1"/>
          </p:nvPr>
        </p:nvSpPr>
        <p:spPr>
          <a:xfrm>
            <a:off x="6692900" y="3840480"/>
            <a:ext cx="1947862" cy="818833"/>
          </a:xfrm>
          <a:prstGeom prst="rect">
            <a:avLst/>
          </a:prstGeom>
          <a:noFill/>
        </p:spPr>
        <p:txBody>
          <a:bodyPr lIns="0" tIns="108000" rIns="108000" anchor="t"/>
          <a:lstStyle>
            <a:lvl1pPr>
              <a:lnSpc>
                <a:spcPct val="90000"/>
              </a:lnSpc>
              <a:defRPr lang="en-US" b="0"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Enter technique</a:t>
            </a:r>
          </a:p>
        </p:txBody>
      </p:sp>
      <p:sp>
        <p:nvSpPr>
          <p:cNvPr id="12" name="Text Placeholder 17"/>
          <p:cNvSpPr>
            <a:spLocks noGrp="1"/>
          </p:cNvSpPr>
          <p:nvPr>
            <p:ph type="body" sz="quarter" idx="22" hasCustomPrompt="1"/>
          </p:nvPr>
        </p:nvSpPr>
        <p:spPr>
          <a:xfrm>
            <a:off x="503237" y="1550989"/>
            <a:ext cx="1947600" cy="317568"/>
          </a:xfrm>
          <a:prstGeom prst="rect">
            <a:avLst/>
          </a:prstGeom>
          <a:solidFill>
            <a:schemeClr val="bg1"/>
          </a:solidFill>
        </p:spPr>
        <p:txBody>
          <a:bodyPr lIns="0" tIns="0" anchor="ctr"/>
          <a:lstStyle>
            <a:lvl1pPr algn="ctr">
              <a:lnSpc>
                <a:spcPct val="90000"/>
              </a:lnSpc>
              <a:defRPr lang="en-US" b="1" i="0" dirty="0" smtClean="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Enter solution name</a:t>
            </a:r>
          </a:p>
        </p:txBody>
      </p:sp>
      <p:sp>
        <p:nvSpPr>
          <p:cNvPr id="22" name="Text Placeholder 17"/>
          <p:cNvSpPr>
            <a:spLocks noGrp="1"/>
          </p:cNvSpPr>
          <p:nvPr>
            <p:ph type="body" sz="quarter" idx="23" hasCustomPrompt="1"/>
          </p:nvPr>
        </p:nvSpPr>
        <p:spPr>
          <a:xfrm>
            <a:off x="2567461" y="1550989"/>
            <a:ext cx="1947600" cy="317568"/>
          </a:xfrm>
          <a:prstGeom prst="rect">
            <a:avLst/>
          </a:prstGeom>
          <a:solidFill>
            <a:schemeClr val="bg1"/>
          </a:solidFill>
        </p:spPr>
        <p:txBody>
          <a:bodyPr lIns="0" tIns="0" anchor="ctr"/>
          <a:lstStyle>
            <a:lvl1pPr algn="ctr">
              <a:lnSpc>
                <a:spcPct val="90000"/>
              </a:lnSpc>
              <a:defRPr lang="en-US" b="1" i="0" dirty="0" smtClean="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Enter solution name</a:t>
            </a:r>
          </a:p>
        </p:txBody>
      </p:sp>
      <p:sp>
        <p:nvSpPr>
          <p:cNvPr id="23" name="Text Placeholder 17"/>
          <p:cNvSpPr>
            <a:spLocks noGrp="1"/>
          </p:cNvSpPr>
          <p:nvPr>
            <p:ph type="body" sz="quarter" idx="24" hasCustomPrompt="1"/>
          </p:nvPr>
        </p:nvSpPr>
        <p:spPr>
          <a:xfrm>
            <a:off x="4630181" y="1550989"/>
            <a:ext cx="1947600" cy="317568"/>
          </a:xfrm>
          <a:prstGeom prst="rect">
            <a:avLst/>
          </a:prstGeom>
          <a:solidFill>
            <a:schemeClr val="bg1"/>
          </a:solidFill>
        </p:spPr>
        <p:txBody>
          <a:bodyPr lIns="0" tIns="0" anchor="ctr"/>
          <a:lstStyle>
            <a:lvl1pPr algn="ctr">
              <a:lnSpc>
                <a:spcPct val="90000"/>
              </a:lnSpc>
              <a:defRPr lang="en-US" b="1" i="0" dirty="0" smtClean="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Enter solution name</a:t>
            </a:r>
          </a:p>
        </p:txBody>
      </p:sp>
      <p:sp>
        <p:nvSpPr>
          <p:cNvPr id="24" name="Text Placeholder 17"/>
          <p:cNvSpPr>
            <a:spLocks noGrp="1"/>
          </p:cNvSpPr>
          <p:nvPr>
            <p:ph type="body" sz="quarter" idx="25" hasCustomPrompt="1"/>
          </p:nvPr>
        </p:nvSpPr>
        <p:spPr>
          <a:xfrm>
            <a:off x="6692900" y="1550989"/>
            <a:ext cx="1947600" cy="317568"/>
          </a:xfrm>
          <a:prstGeom prst="rect">
            <a:avLst/>
          </a:prstGeom>
          <a:solidFill>
            <a:schemeClr val="bg1"/>
          </a:solidFill>
        </p:spPr>
        <p:txBody>
          <a:bodyPr lIns="0" tIns="0" anchor="ctr"/>
          <a:lstStyle>
            <a:lvl1pPr algn="ctr">
              <a:lnSpc>
                <a:spcPct val="90000"/>
              </a:lnSpc>
              <a:defRPr lang="en-US" b="1" i="0" dirty="0" smtClean="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Enter solution name</a:t>
            </a:r>
          </a:p>
        </p:txBody>
      </p:sp>
      <p:sp>
        <p:nvSpPr>
          <p:cNvPr id="25" name="Text Placeholder 3"/>
          <p:cNvSpPr>
            <a:spLocks noGrp="1"/>
          </p:cNvSpPr>
          <p:nvPr>
            <p:ph type="body" sz="quarter" idx="27" hasCustomPrompt="1"/>
          </p:nvPr>
        </p:nvSpPr>
        <p:spPr>
          <a:xfrm>
            <a:off x="504000" y="812505"/>
            <a:ext cx="7572326" cy="362137"/>
          </a:xfrm>
          <a:prstGeom prst="rect">
            <a:avLst/>
          </a:prstGeom>
        </p:spPr>
        <p:txBody>
          <a:bodyPr lIns="0" tIns="0" rIns="0" bIns="0"/>
          <a:lstStyle>
            <a:lvl1pPr marL="0" indent="0" algn="l">
              <a:lnSpc>
                <a:spcPct val="80000"/>
              </a:lnSpc>
              <a:spcBef>
                <a:spcPts val="0"/>
              </a:spcBef>
              <a:buFontTx/>
              <a:buNone/>
              <a:defRPr sz="18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3" name="Footer Placeholder 2"/>
          <p:cNvSpPr>
            <a:spLocks noGrp="1"/>
          </p:cNvSpPr>
          <p:nvPr>
            <p:ph type="ftr" sz="quarter" idx="28"/>
          </p:nvPr>
        </p:nvSpPr>
        <p:spPr>
          <a:xfrm>
            <a:off x="4924800" y="4719763"/>
            <a:ext cx="3086100" cy="274637"/>
          </a:xfrm>
          <a:prstGeom prst="rect">
            <a:avLst/>
          </a:prstGeom>
        </p:spPr>
        <p:txBody>
          <a:bodyPr/>
          <a:lstStyle>
            <a:lvl1pPr>
              <a:defRPr>
                <a:solidFill>
                  <a:schemeClr val="bg1">
                    <a:lumMod val="85000"/>
                  </a:schemeClr>
                </a:solidFill>
              </a:defRPr>
            </a:lvl1pPr>
          </a:lstStyle>
          <a:p>
            <a:r>
              <a:rPr lang="en-US"/>
              <a:t>Presentation name, Version, Date</a:t>
            </a:r>
            <a:endParaRPr lang="en-US" dirty="0"/>
          </a:p>
        </p:txBody>
      </p:sp>
      <p:sp>
        <p:nvSpPr>
          <p:cNvPr id="4" name="Slide Number Placeholder 3"/>
          <p:cNvSpPr>
            <a:spLocks noGrp="1"/>
          </p:cNvSpPr>
          <p:nvPr>
            <p:ph type="sldNum" sz="quarter" idx="29"/>
          </p:nvPr>
        </p:nvSpPr>
        <p:spPr/>
        <p:txBody>
          <a:bodyPr/>
          <a:lstStyle>
            <a:lvl1pPr>
              <a:defRPr>
                <a:solidFill>
                  <a:schemeClr val="bg1">
                    <a:lumMod val="85000"/>
                  </a:schemeClr>
                </a:solidFill>
              </a:defRPr>
            </a:lvl1pPr>
          </a:lstStyle>
          <a:p>
            <a:fld id="{793332C0-45F3-49F7-8962-3AD7701CBA4A}" type="slidenum">
              <a:rPr lang="en-US" smtClean="0"/>
              <a:t>‹#›</a:t>
            </a:fld>
            <a:endParaRPr lang="en-US" dirty="0"/>
          </a:p>
        </p:txBody>
      </p:sp>
      <p:sp>
        <p:nvSpPr>
          <p:cNvPr id="26" name="Text Placeholder 6"/>
          <p:cNvSpPr>
            <a:spLocks noGrp="1"/>
          </p:cNvSpPr>
          <p:nvPr>
            <p:ph type="body" sz="quarter" idx="30" hasCustomPrompt="1"/>
          </p:nvPr>
        </p:nvSpPr>
        <p:spPr>
          <a:xfrm>
            <a:off x="503238" y="4741200"/>
            <a:ext cx="4400550" cy="255600"/>
          </a:xfrm>
        </p:spPr>
        <p:txBody>
          <a:bodyPr anchor="b"/>
          <a:lstStyle>
            <a:lvl1pPr>
              <a:defRPr sz="700" b="0" i="0">
                <a:solidFill>
                  <a:schemeClr val="bg1">
                    <a:lumMod val="85000"/>
                  </a:schemeClr>
                </a:solidFill>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1_5 clinical images solutions a">
    <p:bg>
      <p:bgPr>
        <a:solidFill>
          <a:schemeClr val="tx1"/>
        </a:solidFill>
        <a:effectLst/>
      </p:bgPr>
    </p:bg>
    <p:spTree>
      <p:nvGrpSpPr>
        <p:cNvPr id="1" name=""/>
        <p:cNvGrpSpPr/>
        <p:nvPr/>
      </p:nvGrpSpPr>
      <p:grpSpPr>
        <a:xfrm>
          <a:off x="0" y="0"/>
          <a:ext cx="0" cy="0"/>
          <a:chOff x="0" y="0"/>
          <a:chExt cx="0" cy="0"/>
        </a:xfrm>
      </p:grpSpPr>
      <p:sp>
        <p:nvSpPr>
          <p:cNvPr id="27" name="Picture Placeholder 12"/>
          <p:cNvSpPr>
            <a:spLocks noGrp="1"/>
          </p:cNvSpPr>
          <p:nvPr>
            <p:ph type="pic" sz="quarter" idx="14"/>
          </p:nvPr>
        </p:nvSpPr>
        <p:spPr>
          <a:xfrm>
            <a:off x="504740" y="1550988"/>
            <a:ext cx="1580400" cy="2289600"/>
          </a:xfrm>
          <a:prstGeom prst="rect">
            <a:avLst/>
          </a:prstGeom>
          <a:solidFill>
            <a:schemeClr val="bg1">
              <a:lumMod val="85000"/>
            </a:schemeClr>
          </a:solidFill>
        </p:spPr>
        <p:txBody>
          <a:bodyPr/>
          <a:lstStyle/>
          <a:p>
            <a:r>
              <a:rPr lang="en-US"/>
              <a:t>Click icon to add picture</a:t>
            </a:r>
          </a:p>
        </p:txBody>
      </p:sp>
      <p:sp>
        <p:nvSpPr>
          <p:cNvPr id="29" name="Picture Placeholder 12"/>
          <p:cNvSpPr>
            <a:spLocks noGrp="1"/>
          </p:cNvSpPr>
          <p:nvPr>
            <p:ph type="pic" sz="quarter" idx="15"/>
          </p:nvPr>
        </p:nvSpPr>
        <p:spPr>
          <a:xfrm>
            <a:off x="2143649" y="1550988"/>
            <a:ext cx="1580400" cy="2289600"/>
          </a:xfrm>
          <a:prstGeom prst="rect">
            <a:avLst/>
          </a:prstGeom>
          <a:solidFill>
            <a:schemeClr val="bg1">
              <a:lumMod val="85000"/>
            </a:schemeClr>
          </a:solidFill>
        </p:spPr>
        <p:txBody>
          <a:bodyPr/>
          <a:lstStyle/>
          <a:p>
            <a:r>
              <a:rPr lang="en-US"/>
              <a:t>Click icon to add picture</a:t>
            </a:r>
            <a:endParaRPr lang="en-US" dirty="0"/>
          </a:p>
        </p:txBody>
      </p:sp>
      <p:sp>
        <p:nvSpPr>
          <p:cNvPr id="30" name="Picture Placeholder 12"/>
          <p:cNvSpPr>
            <a:spLocks noGrp="1"/>
          </p:cNvSpPr>
          <p:nvPr>
            <p:ph type="pic" sz="quarter" idx="16"/>
          </p:nvPr>
        </p:nvSpPr>
        <p:spPr>
          <a:xfrm>
            <a:off x="3782559" y="1550988"/>
            <a:ext cx="1578797" cy="2289600"/>
          </a:xfrm>
          <a:prstGeom prst="rect">
            <a:avLst/>
          </a:prstGeom>
          <a:solidFill>
            <a:schemeClr val="bg1">
              <a:lumMod val="85000"/>
            </a:schemeClr>
          </a:solidFill>
        </p:spPr>
        <p:txBody>
          <a:bodyPr/>
          <a:lstStyle/>
          <a:p>
            <a:r>
              <a:rPr lang="en-US"/>
              <a:t>Click icon to add picture</a:t>
            </a:r>
            <a:endParaRPr lang="en-US" dirty="0"/>
          </a:p>
        </p:txBody>
      </p:sp>
      <p:sp>
        <p:nvSpPr>
          <p:cNvPr id="31" name="Picture Placeholder 12"/>
          <p:cNvSpPr>
            <a:spLocks noGrp="1"/>
          </p:cNvSpPr>
          <p:nvPr>
            <p:ph type="pic" sz="quarter" idx="17"/>
          </p:nvPr>
        </p:nvSpPr>
        <p:spPr>
          <a:xfrm>
            <a:off x="5421467" y="1550988"/>
            <a:ext cx="1580400" cy="2289600"/>
          </a:xfrm>
          <a:prstGeom prst="rect">
            <a:avLst/>
          </a:prstGeom>
          <a:solidFill>
            <a:schemeClr val="bg1">
              <a:lumMod val="85000"/>
            </a:schemeClr>
          </a:solidFill>
        </p:spPr>
        <p:txBody>
          <a:bodyPr/>
          <a:lstStyle/>
          <a:p>
            <a:r>
              <a:rPr lang="en-US"/>
              <a:t>Click icon to add picture</a:t>
            </a:r>
            <a:endParaRPr lang="en-US" dirty="0"/>
          </a:p>
        </p:txBody>
      </p:sp>
      <p:sp>
        <p:nvSpPr>
          <p:cNvPr id="32" name="Picture Placeholder 12"/>
          <p:cNvSpPr>
            <a:spLocks noGrp="1"/>
          </p:cNvSpPr>
          <p:nvPr>
            <p:ph type="pic" sz="quarter" idx="28"/>
          </p:nvPr>
        </p:nvSpPr>
        <p:spPr>
          <a:xfrm>
            <a:off x="7060378" y="1550988"/>
            <a:ext cx="1578797" cy="2289600"/>
          </a:xfrm>
          <a:prstGeom prst="rect">
            <a:avLst/>
          </a:prstGeom>
          <a:solidFill>
            <a:schemeClr val="bg1">
              <a:lumMod val="85000"/>
            </a:schemeClr>
          </a:solidFill>
        </p:spPr>
        <p:txBody>
          <a:bodyPr/>
          <a:lstStyle/>
          <a:p>
            <a:r>
              <a:rPr lang="en-US"/>
              <a:t>Click icon to add picture</a:t>
            </a:r>
            <a:endParaRPr lang="en-US" dirty="0"/>
          </a:p>
        </p:txBody>
      </p:sp>
      <p:pic>
        <p:nvPicPr>
          <p:cNvPr id="8" name="Picture 7"/>
          <p:cNvPicPr>
            <a:picLocks noChangeAspect="1"/>
          </p:cNvPicPr>
          <p:nvPr/>
        </p:nvPicPr>
        <p:blipFill>
          <a:blip r:embed="rId2" cstate="screen"/>
          <a:stretch>
            <a:fillRect/>
          </a:stretch>
        </p:blipFill>
        <p:spPr>
          <a:xfrm>
            <a:off x="8278711" y="217487"/>
            <a:ext cx="360464" cy="460374"/>
          </a:xfrm>
          <a:prstGeom prst="rect">
            <a:avLst/>
          </a:prstGeom>
          <a:noFill/>
        </p:spPr>
      </p:pic>
      <p:sp>
        <p:nvSpPr>
          <p:cNvPr id="17" name="Text Placeholder 3"/>
          <p:cNvSpPr>
            <a:spLocks noGrp="1"/>
          </p:cNvSpPr>
          <p:nvPr>
            <p:ph type="body" sz="quarter" idx="10" hasCustomPrompt="1"/>
          </p:nvPr>
        </p:nvSpPr>
        <p:spPr>
          <a:xfrm>
            <a:off x="504510" y="387370"/>
            <a:ext cx="7563044" cy="411415"/>
          </a:xfrm>
          <a:prstGeom prst="rect">
            <a:avLst/>
          </a:prstGeom>
        </p:spPr>
        <p:txBody>
          <a:bodyPr lIns="0" tIns="0" rIns="0" bIns="0"/>
          <a:lstStyle>
            <a:lvl1pPr marL="0" marR="0" indent="0" algn="l" defTabSz="914400" rtl="0" eaLnBrk="1" fontAlgn="auto" latinLnBrk="0" hangingPunct="1">
              <a:lnSpc>
                <a:spcPct val="80000"/>
              </a:lnSpc>
              <a:spcBef>
                <a:spcPts val="0"/>
              </a:spcBef>
              <a:spcAft>
                <a:spcPts val="0"/>
              </a:spcAft>
              <a:buClrTx/>
              <a:buSzTx/>
              <a:buFontTx/>
              <a:buNone/>
              <a:defRPr sz="29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18" name="Text Placeholder 17"/>
          <p:cNvSpPr>
            <a:spLocks noGrp="1"/>
          </p:cNvSpPr>
          <p:nvPr>
            <p:ph type="body" sz="quarter" idx="18" hasCustomPrompt="1"/>
          </p:nvPr>
        </p:nvSpPr>
        <p:spPr>
          <a:xfrm>
            <a:off x="503238" y="3840480"/>
            <a:ext cx="1580400" cy="818833"/>
          </a:xfrm>
          <a:prstGeom prst="rect">
            <a:avLst/>
          </a:prstGeom>
          <a:noFill/>
        </p:spPr>
        <p:txBody>
          <a:bodyPr lIns="0" tIns="108000" rIns="108000" anchor="t"/>
          <a:lstStyle>
            <a:lvl1pPr>
              <a:lnSpc>
                <a:spcPct val="90000"/>
              </a:lnSpc>
              <a:defRPr lang="en-US" b="0"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Enter technique</a:t>
            </a:r>
          </a:p>
        </p:txBody>
      </p:sp>
      <p:sp>
        <p:nvSpPr>
          <p:cNvPr id="19" name="Text Placeholder 17"/>
          <p:cNvSpPr>
            <a:spLocks noGrp="1"/>
          </p:cNvSpPr>
          <p:nvPr>
            <p:ph type="body" sz="quarter" idx="19" hasCustomPrompt="1"/>
          </p:nvPr>
        </p:nvSpPr>
        <p:spPr>
          <a:xfrm>
            <a:off x="2143650" y="3840480"/>
            <a:ext cx="1580400" cy="818833"/>
          </a:xfrm>
          <a:prstGeom prst="rect">
            <a:avLst/>
          </a:prstGeom>
          <a:noFill/>
        </p:spPr>
        <p:txBody>
          <a:bodyPr lIns="0" tIns="108000" rIns="108000" anchor="t"/>
          <a:lstStyle>
            <a:lvl1pPr>
              <a:lnSpc>
                <a:spcPct val="90000"/>
              </a:lnSpc>
              <a:defRPr lang="en-US" b="0"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Enter technique</a:t>
            </a:r>
          </a:p>
        </p:txBody>
      </p:sp>
      <p:sp>
        <p:nvSpPr>
          <p:cNvPr id="20" name="Text Placeholder 17"/>
          <p:cNvSpPr>
            <a:spLocks noGrp="1"/>
          </p:cNvSpPr>
          <p:nvPr>
            <p:ph type="body" sz="quarter" idx="20" hasCustomPrompt="1"/>
          </p:nvPr>
        </p:nvSpPr>
        <p:spPr>
          <a:xfrm>
            <a:off x="3782559" y="3840480"/>
            <a:ext cx="1580400" cy="818833"/>
          </a:xfrm>
          <a:prstGeom prst="rect">
            <a:avLst/>
          </a:prstGeom>
          <a:noFill/>
        </p:spPr>
        <p:txBody>
          <a:bodyPr lIns="0" tIns="108000" rIns="108000" anchor="t"/>
          <a:lstStyle>
            <a:lvl1pPr>
              <a:lnSpc>
                <a:spcPct val="90000"/>
              </a:lnSpc>
              <a:defRPr lang="en-US" b="0"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Enter technique</a:t>
            </a:r>
          </a:p>
        </p:txBody>
      </p:sp>
      <p:sp>
        <p:nvSpPr>
          <p:cNvPr id="21" name="Text Placeholder 17"/>
          <p:cNvSpPr>
            <a:spLocks noGrp="1"/>
          </p:cNvSpPr>
          <p:nvPr>
            <p:ph type="body" sz="quarter" idx="21" hasCustomPrompt="1"/>
          </p:nvPr>
        </p:nvSpPr>
        <p:spPr>
          <a:xfrm>
            <a:off x="5421468" y="3840480"/>
            <a:ext cx="1580400" cy="818833"/>
          </a:xfrm>
          <a:prstGeom prst="rect">
            <a:avLst/>
          </a:prstGeom>
          <a:noFill/>
        </p:spPr>
        <p:txBody>
          <a:bodyPr lIns="0" tIns="108000" rIns="108000" anchor="t"/>
          <a:lstStyle>
            <a:lvl1pPr>
              <a:lnSpc>
                <a:spcPct val="90000"/>
              </a:lnSpc>
              <a:defRPr lang="en-US" b="0"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Enter technique</a:t>
            </a:r>
          </a:p>
        </p:txBody>
      </p:sp>
      <p:sp>
        <p:nvSpPr>
          <p:cNvPr id="12" name="Text Placeholder 17"/>
          <p:cNvSpPr>
            <a:spLocks noGrp="1"/>
          </p:cNvSpPr>
          <p:nvPr>
            <p:ph type="body" sz="quarter" idx="22" hasCustomPrompt="1"/>
          </p:nvPr>
        </p:nvSpPr>
        <p:spPr>
          <a:xfrm>
            <a:off x="503237" y="1550989"/>
            <a:ext cx="1580400" cy="317568"/>
          </a:xfrm>
          <a:prstGeom prst="rect">
            <a:avLst/>
          </a:prstGeom>
          <a:solidFill>
            <a:schemeClr val="bg1"/>
          </a:solidFill>
        </p:spPr>
        <p:txBody>
          <a:bodyPr lIns="0" tIns="0" anchor="ctr"/>
          <a:lstStyle>
            <a:lvl1pPr algn="ctr">
              <a:lnSpc>
                <a:spcPct val="90000"/>
              </a:lnSpc>
              <a:defRPr lang="en-US" b="1" i="0" dirty="0" smtClean="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Enter solution name</a:t>
            </a:r>
          </a:p>
        </p:txBody>
      </p:sp>
      <p:sp>
        <p:nvSpPr>
          <p:cNvPr id="22" name="Text Placeholder 17"/>
          <p:cNvSpPr>
            <a:spLocks noGrp="1"/>
          </p:cNvSpPr>
          <p:nvPr>
            <p:ph type="body" sz="quarter" idx="23" hasCustomPrompt="1"/>
          </p:nvPr>
        </p:nvSpPr>
        <p:spPr>
          <a:xfrm>
            <a:off x="3782559" y="1550989"/>
            <a:ext cx="1578795" cy="317568"/>
          </a:xfrm>
          <a:prstGeom prst="rect">
            <a:avLst/>
          </a:prstGeom>
          <a:solidFill>
            <a:schemeClr val="bg1"/>
          </a:solidFill>
        </p:spPr>
        <p:txBody>
          <a:bodyPr lIns="0" tIns="0" anchor="ctr"/>
          <a:lstStyle>
            <a:lvl1pPr algn="ctr">
              <a:lnSpc>
                <a:spcPct val="90000"/>
              </a:lnSpc>
              <a:defRPr lang="en-US" b="1" i="0" dirty="0" smtClean="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Enter solution name</a:t>
            </a:r>
          </a:p>
        </p:txBody>
      </p:sp>
      <p:sp>
        <p:nvSpPr>
          <p:cNvPr id="23" name="Text Placeholder 17"/>
          <p:cNvSpPr>
            <a:spLocks noGrp="1"/>
          </p:cNvSpPr>
          <p:nvPr>
            <p:ph type="body" sz="quarter" idx="24" hasCustomPrompt="1"/>
          </p:nvPr>
        </p:nvSpPr>
        <p:spPr>
          <a:xfrm>
            <a:off x="5421468" y="1550989"/>
            <a:ext cx="1580384" cy="317568"/>
          </a:xfrm>
          <a:prstGeom prst="rect">
            <a:avLst/>
          </a:prstGeom>
          <a:solidFill>
            <a:schemeClr val="bg1"/>
          </a:solidFill>
        </p:spPr>
        <p:txBody>
          <a:bodyPr lIns="0" tIns="0" anchor="ctr"/>
          <a:lstStyle>
            <a:lvl1pPr algn="ctr">
              <a:lnSpc>
                <a:spcPct val="90000"/>
              </a:lnSpc>
              <a:defRPr lang="en-US" b="1" i="0" dirty="0" smtClean="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Enter solution name</a:t>
            </a:r>
          </a:p>
        </p:txBody>
      </p:sp>
      <p:sp>
        <p:nvSpPr>
          <p:cNvPr id="24" name="Text Placeholder 17"/>
          <p:cNvSpPr>
            <a:spLocks noGrp="1"/>
          </p:cNvSpPr>
          <p:nvPr>
            <p:ph type="body" sz="quarter" idx="25" hasCustomPrompt="1"/>
          </p:nvPr>
        </p:nvSpPr>
        <p:spPr>
          <a:xfrm>
            <a:off x="7060378" y="1550989"/>
            <a:ext cx="1580123" cy="317568"/>
          </a:xfrm>
          <a:prstGeom prst="rect">
            <a:avLst/>
          </a:prstGeom>
          <a:solidFill>
            <a:schemeClr val="bg1"/>
          </a:solidFill>
        </p:spPr>
        <p:txBody>
          <a:bodyPr lIns="0" tIns="0" anchor="ctr"/>
          <a:lstStyle>
            <a:lvl1pPr algn="ctr">
              <a:lnSpc>
                <a:spcPct val="90000"/>
              </a:lnSpc>
              <a:defRPr lang="en-US" b="1" i="0" dirty="0" smtClean="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Enter solution name</a:t>
            </a:r>
          </a:p>
        </p:txBody>
      </p:sp>
      <p:sp>
        <p:nvSpPr>
          <p:cNvPr id="25" name="Text Placeholder 3"/>
          <p:cNvSpPr>
            <a:spLocks noGrp="1"/>
          </p:cNvSpPr>
          <p:nvPr>
            <p:ph type="body" sz="quarter" idx="27" hasCustomPrompt="1"/>
          </p:nvPr>
        </p:nvSpPr>
        <p:spPr>
          <a:xfrm>
            <a:off x="504000" y="812505"/>
            <a:ext cx="7572326" cy="362137"/>
          </a:xfrm>
          <a:prstGeom prst="rect">
            <a:avLst/>
          </a:prstGeom>
        </p:spPr>
        <p:txBody>
          <a:bodyPr lIns="0" tIns="0" rIns="0" bIns="0"/>
          <a:lstStyle>
            <a:lvl1pPr marL="0" indent="0" algn="l">
              <a:lnSpc>
                <a:spcPct val="80000"/>
              </a:lnSpc>
              <a:spcBef>
                <a:spcPts val="0"/>
              </a:spcBef>
              <a:buFontTx/>
              <a:buNone/>
              <a:defRPr sz="18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33" name="Text Placeholder 17"/>
          <p:cNvSpPr>
            <a:spLocks noGrp="1"/>
          </p:cNvSpPr>
          <p:nvPr>
            <p:ph type="body" sz="quarter" idx="29" hasCustomPrompt="1"/>
          </p:nvPr>
        </p:nvSpPr>
        <p:spPr>
          <a:xfrm>
            <a:off x="2143649" y="1550989"/>
            <a:ext cx="1580300" cy="317568"/>
          </a:xfrm>
          <a:prstGeom prst="rect">
            <a:avLst/>
          </a:prstGeom>
          <a:solidFill>
            <a:schemeClr val="bg1"/>
          </a:solidFill>
        </p:spPr>
        <p:txBody>
          <a:bodyPr lIns="0" tIns="0" anchor="ctr"/>
          <a:lstStyle>
            <a:lvl1pPr algn="ctr">
              <a:lnSpc>
                <a:spcPct val="90000"/>
              </a:lnSpc>
              <a:defRPr lang="en-US" b="1" i="0" dirty="0" smtClean="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Enter solution name</a:t>
            </a:r>
          </a:p>
        </p:txBody>
      </p:sp>
      <p:sp>
        <p:nvSpPr>
          <p:cNvPr id="34" name="Text Placeholder 17"/>
          <p:cNvSpPr>
            <a:spLocks noGrp="1"/>
          </p:cNvSpPr>
          <p:nvPr>
            <p:ph type="body" sz="quarter" idx="30" hasCustomPrompt="1"/>
          </p:nvPr>
        </p:nvSpPr>
        <p:spPr>
          <a:xfrm>
            <a:off x="7060378" y="3840480"/>
            <a:ext cx="1580400" cy="818833"/>
          </a:xfrm>
          <a:prstGeom prst="rect">
            <a:avLst/>
          </a:prstGeom>
          <a:noFill/>
        </p:spPr>
        <p:txBody>
          <a:bodyPr lIns="0" tIns="108000" rIns="108000" anchor="t"/>
          <a:lstStyle>
            <a:lvl1pPr>
              <a:lnSpc>
                <a:spcPct val="90000"/>
              </a:lnSpc>
              <a:defRPr lang="en-US" b="0"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Enter technique</a:t>
            </a:r>
          </a:p>
        </p:txBody>
      </p:sp>
      <p:sp>
        <p:nvSpPr>
          <p:cNvPr id="26" name="Text Placeholder 6"/>
          <p:cNvSpPr>
            <a:spLocks noGrp="1"/>
          </p:cNvSpPr>
          <p:nvPr>
            <p:ph type="body" sz="quarter" idx="31" hasCustomPrompt="1"/>
          </p:nvPr>
        </p:nvSpPr>
        <p:spPr>
          <a:xfrm>
            <a:off x="503238" y="4741200"/>
            <a:ext cx="4400550" cy="255600"/>
          </a:xfrm>
        </p:spPr>
        <p:txBody>
          <a:bodyPr anchor="b"/>
          <a:lstStyle>
            <a:lvl1pPr>
              <a:defRPr sz="700" b="0" i="0">
                <a:solidFill>
                  <a:schemeClr val="bg1">
                    <a:lumMod val="85000"/>
                  </a:schemeClr>
                </a:solidFill>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
        <p:nvSpPr>
          <p:cNvPr id="3" name="Footer Placeholder 2"/>
          <p:cNvSpPr>
            <a:spLocks noGrp="1"/>
          </p:cNvSpPr>
          <p:nvPr>
            <p:ph type="ftr" sz="quarter" idx="33"/>
          </p:nvPr>
        </p:nvSpPr>
        <p:spPr>
          <a:xfrm>
            <a:off x="4924800" y="4719763"/>
            <a:ext cx="3086100" cy="274637"/>
          </a:xfrm>
          <a:prstGeom prst="rect">
            <a:avLst/>
          </a:prstGeom>
        </p:spPr>
        <p:txBody>
          <a:bodyPr/>
          <a:lstStyle>
            <a:lvl1pPr>
              <a:defRPr>
                <a:solidFill>
                  <a:schemeClr val="bg1">
                    <a:lumMod val="85000"/>
                  </a:schemeClr>
                </a:solidFill>
              </a:defRPr>
            </a:lvl1pPr>
          </a:lstStyle>
          <a:p>
            <a:r>
              <a:rPr lang="en-US"/>
              <a:t>Presentation name, Version, Date</a:t>
            </a:r>
            <a:endParaRPr lang="en-US" dirty="0"/>
          </a:p>
        </p:txBody>
      </p:sp>
      <p:sp>
        <p:nvSpPr>
          <p:cNvPr id="4" name="Slide Number Placeholder 3"/>
          <p:cNvSpPr>
            <a:spLocks noGrp="1"/>
          </p:cNvSpPr>
          <p:nvPr>
            <p:ph type="sldNum" sz="quarter" idx="34"/>
          </p:nvPr>
        </p:nvSpPr>
        <p:spPr/>
        <p:txBody>
          <a:bodyPr/>
          <a:lstStyle>
            <a:lvl1pPr>
              <a:defRPr>
                <a:solidFill>
                  <a:schemeClr val="bg1">
                    <a:lumMod val="85000"/>
                  </a:schemeClr>
                </a:solidFill>
              </a:defRPr>
            </a:lvl1pPr>
          </a:lstStyle>
          <a:p>
            <a:fld id="{793332C0-45F3-49F7-8962-3AD7701CBA4A}"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1_Clinical image + text - parameters">
    <p:bg>
      <p:bgPr>
        <a:solidFill>
          <a:schemeClr val="tx1"/>
        </a:solidFill>
        <a:effectLst/>
      </p:bgPr>
    </p:bg>
    <p:spTree>
      <p:nvGrpSpPr>
        <p:cNvPr id="1" name=""/>
        <p:cNvGrpSpPr/>
        <p:nvPr/>
      </p:nvGrpSpPr>
      <p:grpSpPr>
        <a:xfrm>
          <a:off x="0" y="0"/>
          <a:ext cx="0" cy="0"/>
          <a:chOff x="0" y="0"/>
          <a:chExt cx="0" cy="0"/>
        </a:xfrm>
      </p:grpSpPr>
      <p:sp>
        <p:nvSpPr>
          <p:cNvPr id="13" name="Picture Placeholder 12"/>
          <p:cNvSpPr>
            <a:spLocks noGrp="1"/>
          </p:cNvSpPr>
          <p:nvPr>
            <p:ph type="pic" sz="quarter" idx="14"/>
          </p:nvPr>
        </p:nvSpPr>
        <p:spPr>
          <a:xfrm>
            <a:off x="4622539" y="1550988"/>
            <a:ext cx="4006800" cy="2387600"/>
          </a:xfrm>
          <a:prstGeom prst="rect">
            <a:avLst/>
          </a:prstGeom>
          <a:solidFill>
            <a:schemeClr val="bg1">
              <a:lumMod val="85000"/>
            </a:schemeClr>
          </a:solidFill>
        </p:spPr>
        <p:txBody>
          <a:bodyPr/>
          <a:lstStyle/>
          <a:p>
            <a:r>
              <a:rPr lang="en-US"/>
              <a:t>Click icon to add picture</a:t>
            </a:r>
          </a:p>
        </p:txBody>
      </p:sp>
      <p:sp>
        <p:nvSpPr>
          <p:cNvPr id="18" name="Text Placeholder 17"/>
          <p:cNvSpPr>
            <a:spLocks noGrp="1"/>
          </p:cNvSpPr>
          <p:nvPr>
            <p:ph type="body" sz="quarter" idx="18" hasCustomPrompt="1"/>
          </p:nvPr>
        </p:nvSpPr>
        <p:spPr>
          <a:xfrm>
            <a:off x="4622539" y="3840480"/>
            <a:ext cx="4006800" cy="818833"/>
          </a:xfrm>
          <a:prstGeom prst="rect">
            <a:avLst/>
          </a:prstGeom>
          <a:solidFill>
            <a:schemeClr val="bg1"/>
          </a:solidFill>
        </p:spPr>
        <p:txBody>
          <a:bodyPr lIns="108000" tIns="108000" anchor="t"/>
          <a:lstStyle>
            <a:lvl1pPr>
              <a:lnSpc>
                <a:spcPct val="90000"/>
              </a:lnSpc>
              <a:defRPr lang="en-US" b="0" i="0" dirty="0" smtClean="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Click to edit parameters</a:t>
            </a:r>
          </a:p>
        </p:txBody>
      </p:sp>
      <p:sp>
        <p:nvSpPr>
          <p:cNvPr id="17" name="Text Placeholder 3"/>
          <p:cNvSpPr>
            <a:spLocks noGrp="1"/>
          </p:cNvSpPr>
          <p:nvPr>
            <p:ph type="body" sz="quarter" idx="10" hasCustomPrompt="1"/>
          </p:nvPr>
        </p:nvSpPr>
        <p:spPr>
          <a:xfrm>
            <a:off x="504510" y="387371"/>
            <a:ext cx="7563044" cy="943718"/>
          </a:xfrm>
          <a:prstGeom prst="rect">
            <a:avLst/>
          </a:prstGeom>
        </p:spPr>
        <p:txBody>
          <a:bodyPr lIns="0" tIns="0" rIns="0" bIns="0"/>
          <a:lstStyle>
            <a:lvl1pPr marL="0" marR="0" indent="0" algn="l" defTabSz="914400" rtl="0" eaLnBrk="1" fontAlgn="auto" latinLnBrk="0" hangingPunct="1">
              <a:lnSpc>
                <a:spcPct val="80000"/>
              </a:lnSpc>
              <a:spcBef>
                <a:spcPts val="0"/>
              </a:spcBef>
              <a:spcAft>
                <a:spcPts val="0"/>
              </a:spcAft>
              <a:buClrTx/>
              <a:buSzTx/>
              <a:buFontTx/>
              <a:buNone/>
              <a:defRPr sz="29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9" name="Text Placeholder 2"/>
          <p:cNvSpPr>
            <a:spLocks noGrp="1"/>
          </p:cNvSpPr>
          <p:nvPr>
            <p:ph type="body" sz="quarter" idx="11" hasCustomPrompt="1"/>
          </p:nvPr>
        </p:nvSpPr>
        <p:spPr>
          <a:xfrm>
            <a:off x="503238" y="1562582"/>
            <a:ext cx="3705691" cy="184575"/>
          </a:xfrm>
          <a:prstGeom prst="rect">
            <a:avLst/>
          </a:prstGeom>
        </p:spPr>
        <p:txBody>
          <a:bodyPr lIns="0" rIns="0" numCol="1" spcCol="180000"/>
          <a:lstStyle>
            <a:lvl1pPr marL="0" marR="0" indent="0" algn="l" defTabSz="914400" rtl="0" eaLnBrk="1" fontAlgn="auto" latinLnBrk="0" hangingPunct="1">
              <a:lnSpc>
                <a:spcPct val="80000"/>
              </a:lnSpc>
              <a:spcBef>
                <a:spcPts val="1200"/>
              </a:spcBef>
              <a:spcAft>
                <a:spcPts val="0"/>
              </a:spcAft>
              <a:buClrTx/>
              <a:buSzTx/>
              <a:buFont typeface="Arial" panose="020B0604020202020204" pitchFamily="34" charset="0"/>
              <a:buNone/>
              <a:tabLst>
                <a:tab pos="2130425" algn="l"/>
              </a:tabLst>
              <a:defRPr sz="1100" b="1" i="0">
                <a:solidFill>
                  <a:schemeClr val="bg1">
                    <a:lumMod val="75000"/>
                  </a:schemeClr>
                </a:solidFill>
                <a:latin typeface="Calibri" panose="020F0502020204030204" pitchFamily="34" charset="0"/>
                <a:ea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200"/>
              </a:spcBef>
              <a:spcAft>
                <a:spcPts val="0"/>
              </a:spcAft>
              <a:buClrTx/>
              <a:buSzTx/>
              <a:buFont typeface="Arial" panose="020B0604020202020204" pitchFamily="34" charset="0"/>
              <a:buNone/>
              <a:defRPr/>
            </a:pPr>
            <a:r>
              <a:rPr lang="en-US" dirty="0"/>
              <a:t>Click to edit Master text styles </a:t>
            </a:r>
          </a:p>
        </p:txBody>
      </p:sp>
      <p:sp>
        <p:nvSpPr>
          <p:cNvPr id="10" name="Text Placeholder 2"/>
          <p:cNvSpPr>
            <a:spLocks noGrp="1"/>
          </p:cNvSpPr>
          <p:nvPr>
            <p:ph type="body" sz="quarter" idx="19"/>
          </p:nvPr>
        </p:nvSpPr>
        <p:spPr>
          <a:xfrm>
            <a:off x="503238" y="1747157"/>
            <a:ext cx="3705691" cy="2912155"/>
          </a:xfrm>
          <a:prstGeom prst="rect">
            <a:avLst/>
          </a:prstGeom>
        </p:spPr>
        <p:txBody>
          <a:bodyPr lIns="0" rIns="0" numCol="1" spcCol="180000"/>
          <a:lstStyle>
            <a:lvl1pPr marL="144145" indent="-144145">
              <a:lnSpc>
                <a:spcPct val="100000"/>
              </a:lnSpc>
              <a:spcBef>
                <a:spcPts val="600"/>
              </a:spcBef>
              <a:buFont typeface="Arial" panose="020B0604020202020204" pitchFamily="34" charset="0"/>
              <a:buChar char="•"/>
              <a:defRPr sz="1100" b="0" i="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11" name="Text Placeholder 3"/>
          <p:cNvSpPr>
            <a:spLocks noGrp="1"/>
          </p:cNvSpPr>
          <p:nvPr>
            <p:ph type="body" sz="quarter" idx="21" hasCustomPrompt="1"/>
          </p:nvPr>
        </p:nvSpPr>
        <p:spPr>
          <a:xfrm>
            <a:off x="504000" y="812505"/>
            <a:ext cx="7572326" cy="362137"/>
          </a:xfrm>
          <a:prstGeom prst="rect">
            <a:avLst/>
          </a:prstGeom>
        </p:spPr>
        <p:txBody>
          <a:bodyPr lIns="0" tIns="0" rIns="0" bIns="0"/>
          <a:lstStyle>
            <a:lvl1pPr marL="0" indent="0" algn="l">
              <a:lnSpc>
                <a:spcPct val="80000"/>
              </a:lnSpc>
              <a:spcBef>
                <a:spcPts val="0"/>
              </a:spcBef>
              <a:buFontTx/>
              <a:buNone/>
              <a:defRPr sz="18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pic>
        <p:nvPicPr>
          <p:cNvPr id="12" name="Picture 11"/>
          <p:cNvPicPr>
            <a:picLocks noChangeAspect="1"/>
          </p:cNvPicPr>
          <p:nvPr/>
        </p:nvPicPr>
        <p:blipFill>
          <a:blip r:embed="rId2" cstate="screen"/>
          <a:stretch>
            <a:fillRect/>
          </a:stretch>
        </p:blipFill>
        <p:spPr>
          <a:xfrm>
            <a:off x="8278711" y="217487"/>
            <a:ext cx="360464" cy="460374"/>
          </a:xfrm>
          <a:prstGeom prst="rect">
            <a:avLst/>
          </a:prstGeom>
          <a:noFill/>
        </p:spPr>
      </p:pic>
      <p:sp>
        <p:nvSpPr>
          <p:cNvPr id="15" name="Text Placeholder 2"/>
          <p:cNvSpPr>
            <a:spLocks noGrp="1"/>
          </p:cNvSpPr>
          <p:nvPr>
            <p:ph type="body" sz="quarter" idx="22" hasCustomPrompt="1"/>
          </p:nvPr>
        </p:nvSpPr>
        <p:spPr>
          <a:xfrm>
            <a:off x="4718648" y="3470241"/>
            <a:ext cx="3704929" cy="264699"/>
          </a:xfrm>
        </p:spPr>
        <p:txBody>
          <a:bodyPr anchor="b"/>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defRPr sz="700" b="0" i="0">
                <a:solidFill>
                  <a:schemeClr val="bg1"/>
                </a:solidFill>
                <a:latin typeface="Calibri Light" panose="020F0302020204030204" charset="0"/>
                <a:cs typeface="Calibri Light" panose="020F0302020204030204" charset="0"/>
              </a:defRPr>
            </a:lvl1pPr>
            <a:lvl2pPr marL="0" indent="0" algn="l">
              <a:buNone/>
              <a:defRPr/>
            </a:lvl2pPr>
            <a:lvl3pPr marL="0" indent="0" algn="l">
              <a:buNone/>
              <a:defRPr/>
            </a:lvl3pPr>
            <a:lvl4pPr marL="0" indent="0" algn="l">
              <a:buNone/>
              <a:defRPr/>
            </a:lvl4pPr>
            <a:lvl5pPr marL="0" indent="0" algn="l">
              <a:buNone/>
              <a:defRPr/>
            </a:lvl5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defRPr/>
            </a:pPr>
            <a:r>
              <a:rPr lang="en-US" dirty="0"/>
              <a:t>Courtesy: Name, Title, Hospital name, State, Country</a:t>
            </a:r>
          </a:p>
        </p:txBody>
      </p:sp>
      <p:sp>
        <p:nvSpPr>
          <p:cNvPr id="3" name="Footer Placeholder 2"/>
          <p:cNvSpPr>
            <a:spLocks noGrp="1"/>
          </p:cNvSpPr>
          <p:nvPr>
            <p:ph type="ftr" sz="quarter" idx="23"/>
          </p:nvPr>
        </p:nvSpPr>
        <p:spPr>
          <a:xfrm>
            <a:off x="4924800" y="4719763"/>
            <a:ext cx="3086100" cy="274637"/>
          </a:xfrm>
          <a:prstGeom prst="rect">
            <a:avLst/>
          </a:prstGeom>
        </p:spPr>
        <p:txBody>
          <a:bodyPr/>
          <a:lstStyle>
            <a:lvl1pPr>
              <a:defRPr>
                <a:solidFill>
                  <a:schemeClr val="bg1">
                    <a:lumMod val="85000"/>
                  </a:schemeClr>
                </a:solidFill>
              </a:defRPr>
            </a:lvl1pPr>
          </a:lstStyle>
          <a:p>
            <a:r>
              <a:rPr lang="en-US"/>
              <a:t>Presentation name, Version, Date</a:t>
            </a:r>
            <a:endParaRPr lang="en-US" dirty="0"/>
          </a:p>
        </p:txBody>
      </p:sp>
      <p:sp>
        <p:nvSpPr>
          <p:cNvPr id="4" name="Slide Number Placeholder 3"/>
          <p:cNvSpPr>
            <a:spLocks noGrp="1"/>
          </p:cNvSpPr>
          <p:nvPr>
            <p:ph type="sldNum" sz="quarter" idx="24"/>
          </p:nvPr>
        </p:nvSpPr>
        <p:spPr/>
        <p:txBody>
          <a:bodyPr/>
          <a:lstStyle>
            <a:lvl1pPr>
              <a:defRPr>
                <a:solidFill>
                  <a:schemeClr val="bg1">
                    <a:lumMod val="85000"/>
                  </a:schemeClr>
                </a:solidFill>
              </a:defRPr>
            </a:lvl1pPr>
          </a:lstStyle>
          <a:p>
            <a:fld id="{793332C0-45F3-49F7-8962-3AD7701CBA4A}" type="slidenum">
              <a:rPr lang="en-US" smtClean="0"/>
              <a:t>‹#›</a:t>
            </a:fld>
            <a:endParaRPr lang="en-US" dirty="0"/>
          </a:p>
        </p:txBody>
      </p:sp>
      <p:sp>
        <p:nvSpPr>
          <p:cNvPr id="16" name="Text Placeholder 6"/>
          <p:cNvSpPr>
            <a:spLocks noGrp="1"/>
          </p:cNvSpPr>
          <p:nvPr>
            <p:ph type="body" sz="quarter" idx="25" hasCustomPrompt="1"/>
          </p:nvPr>
        </p:nvSpPr>
        <p:spPr>
          <a:xfrm>
            <a:off x="503238" y="4741200"/>
            <a:ext cx="4400550" cy="255600"/>
          </a:xfrm>
        </p:spPr>
        <p:txBody>
          <a:bodyPr anchor="b"/>
          <a:lstStyle>
            <a:lvl1pPr>
              <a:defRPr sz="700" b="0" i="0">
                <a:solidFill>
                  <a:schemeClr val="bg1">
                    <a:lumMod val="85000"/>
                  </a:schemeClr>
                </a:solidFill>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1_2 clinical images - parameters">
    <p:bg>
      <p:bgPr>
        <a:solidFill>
          <a:schemeClr val="tx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stretch>
            <a:fillRect/>
          </a:stretch>
        </p:blipFill>
        <p:spPr>
          <a:xfrm>
            <a:off x="8278711" y="217487"/>
            <a:ext cx="360464" cy="460374"/>
          </a:xfrm>
          <a:prstGeom prst="rect">
            <a:avLst/>
          </a:prstGeom>
          <a:noFill/>
        </p:spPr>
      </p:pic>
      <p:sp>
        <p:nvSpPr>
          <p:cNvPr id="13" name="Picture Placeholder 12"/>
          <p:cNvSpPr>
            <a:spLocks noGrp="1"/>
          </p:cNvSpPr>
          <p:nvPr>
            <p:ph type="pic" sz="quarter" idx="14"/>
          </p:nvPr>
        </p:nvSpPr>
        <p:spPr>
          <a:xfrm>
            <a:off x="503237" y="1550988"/>
            <a:ext cx="4006800" cy="2387600"/>
          </a:xfrm>
          <a:prstGeom prst="rect">
            <a:avLst/>
          </a:prstGeom>
          <a:solidFill>
            <a:schemeClr val="bg1">
              <a:lumMod val="85000"/>
            </a:schemeClr>
          </a:solidFill>
        </p:spPr>
        <p:txBody>
          <a:bodyPr/>
          <a:lstStyle/>
          <a:p>
            <a:r>
              <a:rPr lang="en-US"/>
              <a:t>Click icon to add picture</a:t>
            </a:r>
          </a:p>
        </p:txBody>
      </p:sp>
      <p:sp>
        <p:nvSpPr>
          <p:cNvPr id="14" name="Picture Placeholder 12"/>
          <p:cNvSpPr>
            <a:spLocks noGrp="1"/>
          </p:cNvSpPr>
          <p:nvPr>
            <p:ph type="pic" sz="quarter" idx="15"/>
          </p:nvPr>
        </p:nvSpPr>
        <p:spPr>
          <a:xfrm>
            <a:off x="4621214" y="1550988"/>
            <a:ext cx="4011611" cy="2387600"/>
          </a:xfrm>
          <a:prstGeom prst="rect">
            <a:avLst/>
          </a:prstGeom>
          <a:solidFill>
            <a:schemeClr val="bg1">
              <a:lumMod val="85000"/>
            </a:schemeClr>
          </a:solidFill>
        </p:spPr>
        <p:txBody>
          <a:bodyPr/>
          <a:lstStyle/>
          <a:p>
            <a:r>
              <a:rPr lang="en-US"/>
              <a:t>Click icon to add picture</a:t>
            </a:r>
          </a:p>
        </p:txBody>
      </p:sp>
      <p:sp>
        <p:nvSpPr>
          <p:cNvPr id="18" name="Text Placeholder 17"/>
          <p:cNvSpPr>
            <a:spLocks noGrp="1"/>
          </p:cNvSpPr>
          <p:nvPr>
            <p:ph type="body" sz="quarter" idx="18" hasCustomPrompt="1"/>
          </p:nvPr>
        </p:nvSpPr>
        <p:spPr>
          <a:xfrm>
            <a:off x="503237" y="3840480"/>
            <a:ext cx="4006800" cy="818833"/>
          </a:xfrm>
          <a:prstGeom prst="rect">
            <a:avLst/>
          </a:prstGeom>
          <a:solidFill>
            <a:schemeClr val="bg1"/>
          </a:solidFill>
        </p:spPr>
        <p:txBody>
          <a:bodyPr lIns="108000" tIns="108000" anchor="t"/>
          <a:lstStyle>
            <a:lvl1pPr>
              <a:lnSpc>
                <a:spcPct val="90000"/>
              </a:lnSpc>
              <a:defRPr lang="en-US" b="0" i="0" dirty="0" smtClean="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Click to edit parameters</a:t>
            </a:r>
          </a:p>
        </p:txBody>
      </p:sp>
      <p:sp>
        <p:nvSpPr>
          <p:cNvPr id="19" name="Text Placeholder 17"/>
          <p:cNvSpPr>
            <a:spLocks noGrp="1"/>
          </p:cNvSpPr>
          <p:nvPr>
            <p:ph type="body" sz="quarter" idx="19" hasCustomPrompt="1"/>
          </p:nvPr>
        </p:nvSpPr>
        <p:spPr>
          <a:xfrm>
            <a:off x="4621214" y="3840480"/>
            <a:ext cx="4010400" cy="818833"/>
          </a:xfrm>
          <a:prstGeom prst="rect">
            <a:avLst/>
          </a:prstGeom>
          <a:solidFill>
            <a:schemeClr val="bg1"/>
          </a:solidFill>
        </p:spPr>
        <p:txBody>
          <a:bodyPr lIns="108000" tIns="108000" anchor="t"/>
          <a:lstStyle>
            <a:lvl1pPr>
              <a:lnSpc>
                <a:spcPct val="90000"/>
              </a:lnSpc>
              <a:defRPr lang="en-US" b="0" i="0" dirty="0" smtClean="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Click to edit parameters</a:t>
            </a:r>
          </a:p>
        </p:txBody>
      </p:sp>
      <p:sp>
        <p:nvSpPr>
          <p:cNvPr id="17" name="Text Placeholder 3"/>
          <p:cNvSpPr>
            <a:spLocks noGrp="1"/>
          </p:cNvSpPr>
          <p:nvPr>
            <p:ph type="body" sz="quarter" idx="10" hasCustomPrompt="1"/>
          </p:nvPr>
        </p:nvSpPr>
        <p:spPr>
          <a:xfrm>
            <a:off x="504510" y="387371"/>
            <a:ext cx="7563044" cy="405516"/>
          </a:xfrm>
          <a:prstGeom prst="rect">
            <a:avLst/>
          </a:prstGeom>
        </p:spPr>
        <p:txBody>
          <a:bodyPr lIns="0" tIns="0" rIns="0" bIns="0"/>
          <a:lstStyle>
            <a:lvl1pPr marL="0" marR="0" indent="0" algn="l" defTabSz="914400" rtl="0" eaLnBrk="1" fontAlgn="auto" latinLnBrk="0" hangingPunct="1">
              <a:lnSpc>
                <a:spcPct val="80000"/>
              </a:lnSpc>
              <a:spcBef>
                <a:spcPts val="0"/>
              </a:spcBef>
              <a:spcAft>
                <a:spcPts val="0"/>
              </a:spcAft>
              <a:buClrTx/>
              <a:buSzTx/>
              <a:buFontTx/>
              <a:buNone/>
              <a:defRPr sz="29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12" name="Text Placeholder 3"/>
          <p:cNvSpPr>
            <a:spLocks noGrp="1"/>
          </p:cNvSpPr>
          <p:nvPr>
            <p:ph type="body" sz="quarter" idx="23" hasCustomPrompt="1"/>
          </p:nvPr>
        </p:nvSpPr>
        <p:spPr>
          <a:xfrm>
            <a:off x="504000" y="812505"/>
            <a:ext cx="7572326" cy="362137"/>
          </a:xfrm>
          <a:prstGeom prst="rect">
            <a:avLst/>
          </a:prstGeom>
        </p:spPr>
        <p:txBody>
          <a:bodyPr lIns="0" tIns="0" rIns="0" bIns="0"/>
          <a:lstStyle>
            <a:lvl1pPr marL="0" indent="0" algn="l">
              <a:lnSpc>
                <a:spcPct val="80000"/>
              </a:lnSpc>
              <a:spcBef>
                <a:spcPts val="0"/>
              </a:spcBef>
              <a:buFontTx/>
              <a:buNone/>
              <a:defRPr sz="18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21" name="Text Placeholder 2"/>
          <p:cNvSpPr>
            <a:spLocks noGrp="1"/>
          </p:cNvSpPr>
          <p:nvPr>
            <p:ph type="body" sz="quarter" idx="24" hasCustomPrompt="1"/>
          </p:nvPr>
        </p:nvSpPr>
        <p:spPr>
          <a:xfrm>
            <a:off x="4718648" y="3470241"/>
            <a:ext cx="3704929" cy="264699"/>
          </a:xfrm>
        </p:spPr>
        <p:txBody>
          <a:bodyPr anchor="b"/>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defRPr sz="700" b="0" i="0">
                <a:solidFill>
                  <a:schemeClr val="bg1"/>
                </a:solidFill>
                <a:latin typeface="Calibri Light" panose="020F0302020204030204" charset="0"/>
                <a:cs typeface="Calibri Light" panose="020F0302020204030204" charset="0"/>
              </a:defRPr>
            </a:lvl1pPr>
            <a:lvl2pPr marL="0" indent="0" algn="l">
              <a:buNone/>
              <a:defRPr/>
            </a:lvl2pPr>
            <a:lvl3pPr marL="0" indent="0" algn="l">
              <a:buNone/>
              <a:defRPr/>
            </a:lvl3pPr>
            <a:lvl4pPr marL="0" indent="0" algn="l">
              <a:buNone/>
              <a:defRPr/>
            </a:lvl4pPr>
            <a:lvl5pPr marL="0" indent="0" algn="l">
              <a:buNone/>
              <a:defRPr/>
            </a:lvl5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defRPr/>
            </a:pPr>
            <a:r>
              <a:rPr lang="en-US" dirty="0"/>
              <a:t>Courtesy: Name, Title, Hospital name, State, Country</a:t>
            </a:r>
          </a:p>
        </p:txBody>
      </p:sp>
      <p:sp>
        <p:nvSpPr>
          <p:cNvPr id="22" name="Text Placeholder 2"/>
          <p:cNvSpPr>
            <a:spLocks noGrp="1"/>
          </p:cNvSpPr>
          <p:nvPr>
            <p:ph type="body" sz="quarter" idx="25" hasCustomPrompt="1"/>
          </p:nvPr>
        </p:nvSpPr>
        <p:spPr>
          <a:xfrm>
            <a:off x="630124" y="3470241"/>
            <a:ext cx="3704929" cy="264699"/>
          </a:xfrm>
        </p:spPr>
        <p:txBody>
          <a:bodyPr anchor="b"/>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defRPr sz="700" b="0" i="0">
                <a:solidFill>
                  <a:schemeClr val="bg1"/>
                </a:solidFill>
                <a:latin typeface="Calibri Light" panose="020F0302020204030204" charset="0"/>
                <a:cs typeface="Calibri Light" panose="020F0302020204030204" charset="0"/>
              </a:defRPr>
            </a:lvl1pPr>
            <a:lvl2pPr marL="0" indent="0" algn="l">
              <a:buNone/>
              <a:defRPr/>
            </a:lvl2pPr>
            <a:lvl3pPr marL="0" indent="0" algn="l">
              <a:buNone/>
              <a:defRPr/>
            </a:lvl3pPr>
            <a:lvl4pPr marL="0" indent="0" algn="l">
              <a:buNone/>
              <a:defRPr/>
            </a:lvl4pPr>
            <a:lvl5pPr marL="0" indent="0" algn="l">
              <a:buNone/>
              <a:defRPr/>
            </a:lvl5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defRPr/>
            </a:pPr>
            <a:r>
              <a:rPr lang="en-US" dirty="0"/>
              <a:t>Courtesy: Name, Title, Hospital name, State, Country</a:t>
            </a:r>
          </a:p>
        </p:txBody>
      </p:sp>
      <p:sp>
        <p:nvSpPr>
          <p:cNvPr id="4" name="Footer Placeholder 3"/>
          <p:cNvSpPr>
            <a:spLocks noGrp="1"/>
          </p:cNvSpPr>
          <p:nvPr>
            <p:ph type="ftr" sz="quarter" idx="26"/>
          </p:nvPr>
        </p:nvSpPr>
        <p:spPr>
          <a:xfrm>
            <a:off x="4924800" y="4719763"/>
            <a:ext cx="3086100" cy="274637"/>
          </a:xfrm>
          <a:prstGeom prst="rect">
            <a:avLst/>
          </a:prstGeom>
        </p:spPr>
        <p:txBody>
          <a:bodyPr/>
          <a:lstStyle>
            <a:lvl1pPr>
              <a:defRPr>
                <a:solidFill>
                  <a:schemeClr val="bg1">
                    <a:lumMod val="85000"/>
                  </a:schemeClr>
                </a:solidFill>
              </a:defRPr>
            </a:lvl1pPr>
          </a:lstStyle>
          <a:p>
            <a:r>
              <a:rPr lang="en-US"/>
              <a:t>Presentation name, Version, Date</a:t>
            </a:r>
            <a:endParaRPr lang="en-US" dirty="0"/>
          </a:p>
        </p:txBody>
      </p:sp>
      <p:sp>
        <p:nvSpPr>
          <p:cNvPr id="5" name="Slide Number Placeholder 4"/>
          <p:cNvSpPr>
            <a:spLocks noGrp="1"/>
          </p:cNvSpPr>
          <p:nvPr>
            <p:ph type="sldNum" sz="quarter" idx="27"/>
          </p:nvPr>
        </p:nvSpPr>
        <p:spPr/>
        <p:txBody>
          <a:bodyPr/>
          <a:lstStyle>
            <a:lvl1pPr>
              <a:defRPr>
                <a:solidFill>
                  <a:schemeClr val="bg1">
                    <a:lumMod val="85000"/>
                  </a:schemeClr>
                </a:solidFill>
              </a:defRPr>
            </a:lvl1pPr>
          </a:lstStyle>
          <a:p>
            <a:fld id="{793332C0-45F3-49F7-8962-3AD7701CBA4A}" type="slidenum">
              <a:rPr lang="en-US" smtClean="0"/>
              <a:t>‹#›</a:t>
            </a:fld>
            <a:endParaRPr lang="en-US" dirty="0"/>
          </a:p>
        </p:txBody>
      </p:sp>
      <p:sp>
        <p:nvSpPr>
          <p:cNvPr id="25" name="Text Placeholder 6"/>
          <p:cNvSpPr>
            <a:spLocks noGrp="1"/>
          </p:cNvSpPr>
          <p:nvPr>
            <p:ph type="body" sz="quarter" idx="28" hasCustomPrompt="1"/>
          </p:nvPr>
        </p:nvSpPr>
        <p:spPr>
          <a:xfrm>
            <a:off x="503238" y="4741200"/>
            <a:ext cx="4400550" cy="255600"/>
          </a:xfrm>
        </p:spPr>
        <p:txBody>
          <a:bodyPr anchor="b"/>
          <a:lstStyle>
            <a:lvl1pPr>
              <a:defRPr sz="700" b="0" i="0">
                <a:solidFill>
                  <a:schemeClr val="bg1">
                    <a:lumMod val="85000"/>
                  </a:schemeClr>
                </a:solidFill>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1_3 clinical images - parameters">
    <p:bg>
      <p:bgPr>
        <a:solidFill>
          <a:schemeClr val="tx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stretch>
            <a:fillRect/>
          </a:stretch>
        </p:blipFill>
        <p:spPr>
          <a:xfrm>
            <a:off x="8278711" y="217487"/>
            <a:ext cx="360464" cy="460374"/>
          </a:xfrm>
          <a:prstGeom prst="rect">
            <a:avLst/>
          </a:prstGeom>
          <a:noFill/>
        </p:spPr>
      </p:pic>
      <p:sp>
        <p:nvSpPr>
          <p:cNvPr id="13" name="Picture Placeholder 12"/>
          <p:cNvSpPr>
            <a:spLocks noGrp="1"/>
          </p:cNvSpPr>
          <p:nvPr>
            <p:ph type="pic" sz="quarter" idx="14"/>
          </p:nvPr>
        </p:nvSpPr>
        <p:spPr>
          <a:xfrm>
            <a:off x="504740" y="1550988"/>
            <a:ext cx="2628000" cy="2289600"/>
          </a:xfrm>
          <a:prstGeom prst="rect">
            <a:avLst/>
          </a:prstGeom>
          <a:solidFill>
            <a:schemeClr val="bg1">
              <a:lumMod val="85000"/>
            </a:schemeClr>
          </a:solidFill>
        </p:spPr>
        <p:txBody>
          <a:bodyPr/>
          <a:lstStyle/>
          <a:p>
            <a:r>
              <a:rPr lang="en-US"/>
              <a:t>Click icon to add picture</a:t>
            </a:r>
          </a:p>
        </p:txBody>
      </p:sp>
      <p:sp>
        <p:nvSpPr>
          <p:cNvPr id="14" name="Picture Placeholder 12"/>
          <p:cNvSpPr>
            <a:spLocks noGrp="1"/>
          </p:cNvSpPr>
          <p:nvPr>
            <p:ph type="pic" sz="quarter" idx="15"/>
          </p:nvPr>
        </p:nvSpPr>
        <p:spPr>
          <a:xfrm>
            <a:off x="3250364" y="1550988"/>
            <a:ext cx="2628000" cy="2289600"/>
          </a:xfrm>
          <a:prstGeom prst="rect">
            <a:avLst/>
          </a:prstGeom>
          <a:solidFill>
            <a:schemeClr val="bg1">
              <a:lumMod val="85000"/>
            </a:schemeClr>
          </a:solidFill>
        </p:spPr>
        <p:txBody>
          <a:bodyPr/>
          <a:lstStyle/>
          <a:p>
            <a:r>
              <a:rPr lang="en-US"/>
              <a:t>Click icon to add picture</a:t>
            </a:r>
          </a:p>
        </p:txBody>
      </p:sp>
      <p:sp>
        <p:nvSpPr>
          <p:cNvPr id="15" name="Picture Placeholder 12"/>
          <p:cNvSpPr>
            <a:spLocks noGrp="1"/>
          </p:cNvSpPr>
          <p:nvPr>
            <p:ph type="pic" sz="quarter" idx="16"/>
          </p:nvPr>
        </p:nvSpPr>
        <p:spPr>
          <a:xfrm>
            <a:off x="5997575" y="1550988"/>
            <a:ext cx="2628000" cy="2289600"/>
          </a:xfrm>
          <a:prstGeom prst="rect">
            <a:avLst/>
          </a:prstGeom>
          <a:solidFill>
            <a:schemeClr val="bg1">
              <a:lumMod val="85000"/>
            </a:schemeClr>
          </a:solidFill>
        </p:spPr>
        <p:txBody>
          <a:bodyPr/>
          <a:lstStyle/>
          <a:p>
            <a:r>
              <a:rPr lang="en-US"/>
              <a:t>Click icon to add picture</a:t>
            </a:r>
          </a:p>
        </p:txBody>
      </p:sp>
      <p:sp>
        <p:nvSpPr>
          <p:cNvPr id="18" name="Text Placeholder 17"/>
          <p:cNvSpPr>
            <a:spLocks noGrp="1"/>
          </p:cNvSpPr>
          <p:nvPr>
            <p:ph type="body" sz="quarter" idx="18" hasCustomPrompt="1"/>
          </p:nvPr>
        </p:nvSpPr>
        <p:spPr>
          <a:xfrm>
            <a:off x="504740" y="3840480"/>
            <a:ext cx="2628000" cy="818833"/>
          </a:xfrm>
          <a:prstGeom prst="rect">
            <a:avLst/>
          </a:prstGeom>
          <a:solidFill>
            <a:schemeClr val="bg1"/>
          </a:solidFill>
        </p:spPr>
        <p:txBody>
          <a:bodyPr lIns="108000" tIns="108000" bIns="0" anchor="t"/>
          <a:lstStyle>
            <a:lvl1pPr>
              <a:lnSpc>
                <a:spcPct val="90000"/>
              </a:lnSpc>
              <a:defRPr lang="en-US" b="0" i="0" dirty="0" smtClean="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Click to edit parameters</a:t>
            </a:r>
          </a:p>
        </p:txBody>
      </p:sp>
      <p:sp>
        <p:nvSpPr>
          <p:cNvPr id="19" name="Text Placeholder 17"/>
          <p:cNvSpPr>
            <a:spLocks noGrp="1"/>
          </p:cNvSpPr>
          <p:nvPr>
            <p:ph type="body" sz="quarter" idx="19" hasCustomPrompt="1"/>
          </p:nvPr>
        </p:nvSpPr>
        <p:spPr>
          <a:xfrm>
            <a:off x="3250364" y="3840480"/>
            <a:ext cx="2628000" cy="818833"/>
          </a:xfrm>
          <a:prstGeom prst="rect">
            <a:avLst/>
          </a:prstGeom>
          <a:solidFill>
            <a:schemeClr val="bg1"/>
          </a:solidFill>
        </p:spPr>
        <p:txBody>
          <a:bodyPr lIns="108000" tIns="108000" bIns="0" anchor="t"/>
          <a:lstStyle>
            <a:lvl1pPr>
              <a:lnSpc>
                <a:spcPct val="90000"/>
              </a:lnSpc>
              <a:defRPr lang="en-US" b="0" i="0" dirty="0" smtClean="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Click to edit parameters</a:t>
            </a:r>
          </a:p>
        </p:txBody>
      </p:sp>
      <p:sp>
        <p:nvSpPr>
          <p:cNvPr id="20" name="Text Placeholder 17"/>
          <p:cNvSpPr>
            <a:spLocks noGrp="1"/>
          </p:cNvSpPr>
          <p:nvPr>
            <p:ph type="body" sz="quarter" idx="20" hasCustomPrompt="1"/>
          </p:nvPr>
        </p:nvSpPr>
        <p:spPr>
          <a:xfrm>
            <a:off x="5997575" y="3840480"/>
            <a:ext cx="2628000" cy="818833"/>
          </a:xfrm>
          <a:prstGeom prst="rect">
            <a:avLst/>
          </a:prstGeom>
          <a:solidFill>
            <a:schemeClr val="bg1"/>
          </a:solidFill>
        </p:spPr>
        <p:txBody>
          <a:bodyPr lIns="108000" tIns="108000" bIns="0" anchor="t"/>
          <a:lstStyle>
            <a:lvl1pPr>
              <a:lnSpc>
                <a:spcPct val="90000"/>
              </a:lnSpc>
              <a:defRPr lang="en-US" b="0" i="0" dirty="0" smtClean="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Click to edit parameters</a:t>
            </a:r>
          </a:p>
        </p:txBody>
      </p:sp>
      <p:sp>
        <p:nvSpPr>
          <p:cNvPr id="17" name="Text Placeholder 3"/>
          <p:cNvSpPr>
            <a:spLocks noGrp="1"/>
          </p:cNvSpPr>
          <p:nvPr>
            <p:ph type="body" sz="quarter" idx="10" hasCustomPrompt="1"/>
          </p:nvPr>
        </p:nvSpPr>
        <p:spPr>
          <a:xfrm>
            <a:off x="504510" y="387371"/>
            <a:ext cx="7563044" cy="425134"/>
          </a:xfrm>
          <a:prstGeom prst="rect">
            <a:avLst/>
          </a:prstGeom>
        </p:spPr>
        <p:txBody>
          <a:bodyPr lIns="0" tIns="0" rIns="0" bIns="0"/>
          <a:lstStyle>
            <a:lvl1pPr marL="0" marR="0" indent="0" algn="l" defTabSz="914400" rtl="0" eaLnBrk="1" fontAlgn="auto" latinLnBrk="0" hangingPunct="1">
              <a:lnSpc>
                <a:spcPct val="80000"/>
              </a:lnSpc>
              <a:spcBef>
                <a:spcPts val="0"/>
              </a:spcBef>
              <a:spcAft>
                <a:spcPts val="0"/>
              </a:spcAft>
              <a:buClrTx/>
              <a:buSzTx/>
              <a:buFontTx/>
              <a:buNone/>
              <a:defRPr sz="29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21" name="Text Placeholder 3"/>
          <p:cNvSpPr>
            <a:spLocks noGrp="1"/>
          </p:cNvSpPr>
          <p:nvPr>
            <p:ph type="body" sz="quarter" idx="23" hasCustomPrompt="1"/>
          </p:nvPr>
        </p:nvSpPr>
        <p:spPr>
          <a:xfrm>
            <a:off x="504000" y="812505"/>
            <a:ext cx="7572326" cy="362137"/>
          </a:xfrm>
          <a:prstGeom prst="rect">
            <a:avLst/>
          </a:prstGeom>
        </p:spPr>
        <p:txBody>
          <a:bodyPr lIns="0" tIns="0" rIns="0" bIns="0"/>
          <a:lstStyle>
            <a:lvl1pPr marL="0" indent="0" algn="l">
              <a:lnSpc>
                <a:spcPct val="80000"/>
              </a:lnSpc>
              <a:spcBef>
                <a:spcPts val="0"/>
              </a:spcBef>
              <a:buFontTx/>
              <a:buNone/>
              <a:defRPr sz="18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23" name="Text Placeholder 2"/>
          <p:cNvSpPr>
            <a:spLocks noGrp="1"/>
          </p:cNvSpPr>
          <p:nvPr>
            <p:ph type="body" sz="quarter" idx="25" hasCustomPrompt="1"/>
          </p:nvPr>
        </p:nvSpPr>
        <p:spPr>
          <a:xfrm>
            <a:off x="630125" y="3470241"/>
            <a:ext cx="2417876" cy="313483"/>
          </a:xfrm>
        </p:spPr>
        <p:txBody>
          <a:bodyPr anchor="b"/>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defRPr sz="700" b="0" i="0">
                <a:solidFill>
                  <a:schemeClr val="bg1"/>
                </a:solidFill>
                <a:latin typeface="Calibri Light" panose="020F0302020204030204" charset="0"/>
                <a:cs typeface="Calibri Light" panose="020F0302020204030204" charset="0"/>
              </a:defRPr>
            </a:lvl1pPr>
            <a:lvl2pPr marL="0" indent="0" algn="l">
              <a:buNone/>
              <a:defRPr/>
            </a:lvl2pPr>
            <a:lvl3pPr marL="0" indent="0" algn="l">
              <a:buNone/>
              <a:defRPr/>
            </a:lvl3pPr>
            <a:lvl4pPr marL="0" indent="0" algn="l">
              <a:buNone/>
              <a:defRPr/>
            </a:lvl4pPr>
            <a:lvl5pPr marL="0" indent="0" algn="l">
              <a:buNone/>
              <a:defRPr/>
            </a:lvl5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defRPr/>
            </a:pPr>
            <a:r>
              <a:rPr lang="en-US" dirty="0"/>
              <a:t>Courtesy: Name, Title, Hospital name, State, Country</a:t>
            </a:r>
          </a:p>
        </p:txBody>
      </p:sp>
      <p:sp>
        <p:nvSpPr>
          <p:cNvPr id="26" name="Text Placeholder 2"/>
          <p:cNvSpPr>
            <a:spLocks noGrp="1"/>
          </p:cNvSpPr>
          <p:nvPr>
            <p:ph type="body" sz="quarter" idx="26" hasCustomPrompt="1"/>
          </p:nvPr>
        </p:nvSpPr>
        <p:spPr>
          <a:xfrm>
            <a:off x="3362814" y="3470241"/>
            <a:ext cx="2417876" cy="313483"/>
          </a:xfrm>
        </p:spPr>
        <p:txBody>
          <a:bodyPr anchor="b"/>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defRPr sz="700" b="0" i="0">
                <a:solidFill>
                  <a:schemeClr val="bg1"/>
                </a:solidFill>
                <a:latin typeface="Calibri Light" panose="020F0302020204030204" charset="0"/>
                <a:cs typeface="Calibri Light" panose="020F0302020204030204" charset="0"/>
              </a:defRPr>
            </a:lvl1pPr>
            <a:lvl2pPr marL="0" indent="0" algn="l">
              <a:buNone/>
              <a:defRPr/>
            </a:lvl2pPr>
            <a:lvl3pPr marL="0" indent="0" algn="l">
              <a:buNone/>
              <a:defRPr/>
            </a:lvl3pPr>
            <a:lvl4pPr marL="0" indent="0" algn="l">
              <a:buNone/>
              <a:defRPr/>
            </a:lvl4pPr>
            <a:lvl5pPr marL="0" indent="0" algn="l">
              <a:buNone/>
              <a:defRPr/>
            </a:lvl5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defRPr/>
            </a:pPr>
            <a:r>
              <a:rPr lang="en-US" dirty="0"/>
              <a:t>Courtesy: Name, Title, Hospital name, State, Country</a:t>
            </a:r>
          </a:p>
        </p:txBody>
      </p:sp>
      <p:sp>
        <p:nvSpPr>
          <p:cNvPr id="27" name="Text Placeholder 2"/>
          <p:cNvSpPr>
            <a:spLocks noGrp="1"/>
          </p:cNvSpPr>
          <p:nvPr>
            <p:ph type="body" sz="quarter" idx="27" hasCustomPrompt="1"/>
          </p:nvPr>
        </p:nvSpPr>
        <p:spPr>
          <a:xfrm>
            <a:off x="6116525" y="3470241"/>
            <a:ext cx="2417876" cy="313483"/>
          </a:xfrm>
        </p:spPr>
        <p:txBody>
          <a:bodyPr anchor="b"/>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defRPr sz="700" b="0" i="0">
                <a:solidFill>
                  <a:schemeClr val="bg1"/>
                </a:solidFill>
                <a:latin typeface="Calibri Light" panose="020F0302020204030204" charset="0"/>
                <a:cs typeface="Calibri Light" panose="020F0302020204030204" charset="0"/>
              </a:defRPr>
            </a:lvl1pPr>
            <a:lvl2pPr marL="0" indent="0" algn="l">
              <a:buNone/>
              <a:defRPr/>
            </a:lvl2pPr>
            <a:lvl3pPr marL="0" indent="0" algn="l">
              <a:buNone/>
              <a:defRPr/>
            </a:lvl3pPr>
            <a:lvl4pPr marL="0" indent="0" algn="l">
              <a:buNone/>
              <a:defRPr/>
            </a:lvl4pPr>
            <a:lvl5pPr marL="0" indent="0" algn="l">
              <a:buNone/>
              <a:defRPr/>
            </a:lvl5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defRPr/>
            </a:pPr>
            <a:r>
              <a:rPr lang="en-US" dirty="0"/>
              <a:t>Courtesy: Name, Title, Hospital name, State, Country</a:t>
            </a:r>
          </a:p>
        </p:txBody>
      </p:sp>
      <p:sp>
        <p:nvSpPr>
          <p:cNvPr id="28" name="Text Placeholder 6"/>
          <p:cNvSpPr>
            <a:spLocks noGrp="1"/>
          </p:cNvSpPr>
          <p:nvPr>
            <p:ph type="body" sz="quarter" idx="28" hasCustomPrompt="1"/>
          </p:nvPr>
        </p:nvSpPr>
        <p:spPr>
          <a:xfrm>
            <a:off x="503238" y="4741200"/>
            <a:ext cx="4400550" cy="255600"/>
          </a:xfrm>
        </p:spPr>
        <p:txBody>
          <a:bodyPr anchor="b"/>
          <a:lstStyle>
            <a:lvl1pPr>
              <a:defRPr sz="700" b="0" i="0">
                <a:solidFill>
                  <a:schemeClr val="bg1">
                    <a:lumMod val="85000"/>
                  </a:schemeClr>
                </a:solidFill>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
        <p:nvSpPr>
          <p:cNvPr id="3" name="Footer Placeholder 2"/>
          <p:cNvSpPr>
            <a:spLocks noGrp="1"/>
          </p:cNvSpPr>
          <p:nvPr>
            <p:ph type="ftr" sz="quarter" idx="30"/>
          </p:nvPr>
        </p:nvSpPr>
        <p:spPr>
          <a:xfrm>
            <a:off x="4924800" y="4719763"/>
            <a:ext cx="3086100" cy="274637"/>
          </a:xfrm>
          <a:prstGeom prst="rect">
            <a:avLst/>
          </a:prstGeom>
        </p:spPr>
        <p:txBody>
          <a:bodyPr/>
          <a:lstStyle>
            <a:lvl1pPr>
              <a:defRPr>
                <a:solidFill>
                  <a:schemeClr val="bg1">
                    <a:lumMod val="85000"/>
                  </a:schemeClr>
                </a:solidFill>
              </a:defRPr>
            </a:lvl1pPr>
          </a:lstStyle>
          <a:p>
            <a:r>
              <a:rPr lang="en-US"/>
              <a:t>Presentation name, Version, Date</a:t>
            </a:r>
            <a:endParaRPr lang="en-US" dirty="0"/>
          </a:p>
        </p:txBody>
      </p:sp>
      <p:sp>
        <p:nvSpPr>
          <p:cNvPr id="4" name="Slide Number Placeholder 3"/>
          <p:cNvSpPr>
            <a:spLocks noGrp="1"/>
          </p:cNvSpPr>
          <p:nvPr>
            <p:ph type="sldNum" sz="quarter" idx="31"/>
          </p:nvPr>
        </p:nvSpPr>
        <p:spPr/>
        <p:txBody>
          <a:bodyPr/>
          <a:lstStyle>
            <a:lvl1pPr>
              <a:defRPr>
                <a:solidFill>
                  <a:schemeClr val="bg1">
                    <a:lumMod val="85000"/>
                  </a:schemeClr>
                </a:solidFill>
              </a:defRPr>
            </a:lvl1pPr>
          </a:lstStyle>
          <a:p>
            <a:fld id="{793332C0-45F3-49F7-8962-3AD7701CBA4A}"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1_4 clinical images - parameters">
    <p:bg>
      <p:bgPr>
        <a:solidFill>
          <a:schemeClr val="tx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stretch>
            <a:fillRect/>
          </a:stretch>
        </p:blipFill>
        <p:spPr>
          <a:xfrm>
            <a:off x="8278711" y="217487"/>
            <a:ext cx="360464" cy="460374"/>
          </a:xfrm>
          <a:prstGeom prst="rect">
            <a:avLst/>
          </a:prstGeom>
          <a:noFill/>
        </p:spPr>
      </p:pic>
      <p:sp>
        <p:nvSpPr>
          <p:cNvPr id="13" name="Picture Placeholder 12"/>
          <p:cNvSpPr>
            <a:spLocks noGrp="1"/>
          </p:cNvSpPr>
          <p:nvPr>
            <p:ph type="pic" sz="quarter" idx="14"/>
          </p:nvPr>
        </p:nvSpPr>
        <p:spPr>
          <a:xfrm>
            <a:off x="503237" y="1550988"/>
            <a:ext cx="1947600" cy="2289600"/>
          </a:xfrm>
          <a:prstGeom prst="rect">
            <a:avLst/>
          </a:prstGeom>
          <a:solidFill>
            <a:schemeClr val="bg1">
              <a:lumMod val="85000"/>
            </a:schemeClr>
          </a:solidFill>
        </p:spPr>
        <p:txBody>
          <a:bodyPr/>
          <a:lstStyle/>
          <a:p>
            <a:r>
              <a:rPr lang="en-US"/>
              <a:t>Click icon to add picture</a:t>
            </a:r>
          </a:p>
        </p:txBody>
      </p:sp>
      <p:sp>
        <p:nvSpPr>
          <p:cNvPr id="14" name="Picture Placeholder 12"/>
          <p:cNvSpPr>
            <a:spLocks noGrp="1"/>
          </p:cNvSpPr>
          <p:nvPr>
            <p:ph type="pic" sz="quarter" idx="15"/>
          </p:nvPr>
        </p:nvSpPr>
        <p:spPr>
          <a:xfrm>
            <a:off x="2567461" y="1550988"/>
            <a:ext cx="1946275" cy="2289600"/>
          </a:xfrm>
          <a:prstGeom prst="rect">
            <a:avLst/>
          </a:prstGeom>
          <a:solidFill>
            <a:schemeClr val="bg1">
              <a:lumMod val="85000"/>
            </a:schemeClr>
          </a:solidFill>
        </p:spPr>
        <p:txBody>
          <a:bodyPr/>
          <a:lstStyle/>
          <a:p>
            <a:r>
              <a:rPr lang="en-US"/>
              <a:t>Click icon to add picture</a:t>
            </a:r>
          </a:p>
        </p:txBody>
      </p:sp>
      <p:sp>
        <p:nvSpPr>
          <p:cNvPr id="15" name="Picture Placeholder 12"/>
          <p:cNvSpPr>
            <a:spLocks noGrp="1"/>
          </p:cNvSpPr>
          <p:nvPr>
            <p:ph type="pic" sz="quarter" idx="16"/>
          </p:nvPr>
        </p:nvSpPr>
        <p:spPr>
          <a:xfrm>
            <a:off x="4630181" y="1550988"/>
            <a:ext cx="1946275" cy="2289600"/>
          </a:xfrm>
          <a:prstGeom prst="rect">
            <a:avLst/>
          </a:prstGeom>
          <a:solidFill>
            <a:schemeClr val="bg1">
              <a:lumMod val="85000"/>
            </a:schemeClr>
          </a:solidFill>
        </p:spPr>
        <p:txBody>
          <a:bodyPr/>
          <a:lstStyle/>
          <a:p>
            <a:r>
              <a:rPr lang="en-US"/>
              <a:t>Click icon to add picture</a:t>
            </a:r>
          </a:p>
        </p:txBody>
      </p:sp>
      <p:sp>
        <p:nvSpPr>
          <p:cNvPr id="16" name="Picture Placeholder 12"/>
          <p:cNvSpPr>
            <a:spLocks noGrp="1"/>
          </p:cNvSpPr>
          <p:nvPr>
            <p:ph type="pic" sz="quarter" idx="17"/>
          </p:nvPr>
        </p:nvSpPr>
        <p:spPr>
          <a:xfrm>
            <a:off x="6692900" y="1550988"/>
            <a:ext cx="1946275" cy="2289600"/>
          </a:xfrm>
          <a:prstGeom prst="rect">
            <a:avLst/>
          </a:prstGeom>
          <a:solidFill>
            <a:schemeClr val="bg1">
              <a:lumMod val="85000"/>
            </a:schemeClr>
          </a:solidFill>
        </p:spPr>
        <p:txBody>
          <a:bodyPr/>
          <a:lstStyle/>
          <a:p>
            <a:r>
              <a:rPr lang="en-US"/>
              <a:t>Click icon to add picture</a:t>
            </a:r>
          </a:p>
        </p:txBody>
      </p:sp>
      <p:sp>
        <p:nvSpPr>
          <p:cNvPr id="17" name="Text Placeholder 3"/>
          <p:cNvSpPr>
            <a:spLocks noGrp="1"/>
          </p:cNvSpPr>
          <p:nvPr>
            <p:ph type="body" sz="quarter" idx="10" hasCustomPrompt="1"/>
          </p:nvPr>
        </p:nvSpPr>
        <p:spPr>
          <a:xfrm>
            <a:off x="504510" y="387370"/>
            <a:ext cx="7563044" cy="411415"/>
          </a:xfrm>
          <a:prstGeom prst="rect">
            <a:avLst/>
          </a:prstGeom>
        </p:spPr>
        <p:txBody>
          <a:bodyPr lIns="0" tIns="0" rIns="0" bIns="0"/>
          <a:lstStyle>
            <a:lvl1pPr marL="0" marR="0" indent="0" algn="l" defTabSz="914400" rtl="0" eaLnBrk="1" fontAlgn="auto" latinLnBrk="0" hangingPunct="1">
              <a:lnSpc>
                <a:spcPct val="80000"/>
              </a:lnSpc>
              <a:spcBef>
                <a:spcPts val="0"/>
              </a:spcBef>
              <a:spcAft>
                <a:spcPts val="0"/>
              </a:spcAft>
              <a:buClrTx/>
              <a:buSzTx/>
              <a:buFontTx/>
              <a:buNone/>
              <a:defRPr sz="29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18" name="Text Placeholder 17"/>
          <p:cNvSpPr>
            <a:spLocks noGrp="1"/>
          </p:cNvSpPr>
          <p:nvPr>
            <p:ph type="body" sz="quarter" idx="18" hasCustomPrompt="1"/>
          </p:nvPr>
        </p:nvSpPr>
        <p:spPr>
          <a:xfrm>
            <a:off x="503237" y="3840480"/>
            <a:ext cx="1947600" cy="818833"/>
          </a:xfrm>
          <a:prstGeom prst="rect">
            <a:avLst/>
          </a:prstGeom>
          <a:solidFill>
            <a:schemeClr val="bg1"/>
          </a:solidFill>
        </p:spPr>
        <p:txBody>
          <a:bodyPr lIns="108000" tIns="108000" anchor="t"/>
          <a:lstStyle>
            <a:lvl1pPr>
              <a:lnSpc>
                <a:spcPct val="90000"/>
              </a:lnSpc>
              <a:defRPr lang="en-US" b="0" i="0" dirty="0" smtClean="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Enter technique</a:t>
            </a:r>
          </a:p>
        </p:txBody>
      </p:sp>
      <p:sp>
        <p:nvSpPr>
          <p:cNvPr id="19" name="Text Placeholder 17"/>
          <p:cNvSpPr>
            <a:spLocks noGrp="1"/>
          </p:cNvSpPr>
          <p:nvPr>
            <p:ph type="body" sz="quarter" idx="19" hasCustomPrompt="1"/>
          </p:nvPr>
        </p:nvSpPr>
        <p:spPr>
          <a:xfrm>
            <a:off x="2567461" y="3840480"/>
            <a:ext cx="1947600" cy="818833"/>
          </a:xfrm>
          <a:prstGeom prst="rect">
            <a:avLst/>
          </a:prstGeom>
          <a:solidFill>
            <a:schemeClr val="bg1"/>
          </a:solidFill>
        </p:spPr>
        <p:txBody>
          <a:bodyPr lIns="108000" tIns="108000" anchor="t"/>
          <a:lstStyle>
            <a:lvl1pPr>
              <a:lnSpc>
                <a:spcPct val="90000"/>
              </a:lnSpc>
              <a:defRPr lang="en-US" b="0" i="0" dirty="0" smtClean="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Enter technique</a:t>
            </a:r>
          </a:p>
        </p:txBody>
      </p:sp>
      <p:sp>
        <p:nvSpPr>
          <p:cNvPr id="20" name="Text Placeholder 17"/>
          <p:cNvSpPr>
            <a:spLocks noGrp="1"/>
          </p:cNvSpPr>
          <p:nvPr>
            <p:ph type="body" sz="quarter" idx="20" hasCustomPrompt="1"/>
          </p:nvPr>
        </p:nvSpPr>
        <p:spPr>
          <a:xfrm>
            <a:off x="4630181" y="3840480"/>
            <a:ext cx="1947600" cy="818833"/>
          </a:xfrm>
          <a:prstGeom prst="rect">
            <a:avLst/>
          </a:prstGeom>
          <a:solidFill>
            <a:schemeClr val="bg1"/>
          </a:solidFill>
        </p:spPr>
        <p:txBody>
          <a:bodyPr lIns="108000" tIns="108000" anchor="t"/>
          <a:lstStyle>
            <a:lvl1pPr>
              <a:lnSpc>
                <a:spcPct val="90000"/>
              </a:lnSpc>
              <a:defRPr lang="en-US" b="0" i="0" dirty="0" smtClean="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Enter technique</a:t>
            </a:r>
          </a:p>
        </p:txBody>
      </p:sp>
      <p:sp>
        <p:nvSpPr>
          <p:cNvPr id="21" name="Text Placeholder 17"/>
          <p:cNvSpPr>
            <a:spLocks noGrp="1"/>
          </p:cNvSpPr>
          <p:nvPr>
            <p:ph type="body" sz="quarter" idx="21" hasCustomPrompt="1"/>
          </p:nvPr>
        </p:nvSpPr>
        <p:spPr>
          <a:xfrm>
            <a:off x="6692900" y="3840480"/>
            <a:ext cx="1947600" cy="818833"/>
          </a:xfrm>
          <a:prstGeom prst="rect">
            <a:avLst/>
          </a:prstGeom>
          <a:solidFill>
            <a:schemeClr val="bg1"/>
          </a:solidFill>
        </p:spPr>
        <p:txBody>
          <a:bodyPr lIns="108000" tIns="108000" anchor="t"/>
          <a:lstStyle>
            <a:lvl1pPr>
              <a:lnSpc>
                <a:spcPct val="90000"/>
              </a:lnSpc>
              <a:defRPr lang="en-US" b="0" i="0" dirty="0" smtClean="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Enter technique</a:t>
            </a:r>
          </a:p>
        </p:txBody>
      </p:sp>
      <p:sp>
        <p:nvSpPr>
          <p:cNvPr id="12" name="Text Placeholder 17"/>
          <p:cNvSpPr>
            <a:spLocks noGrp="1"/>
          </p:cNvSpPr>
          <p:nvPr>
            <p:ph type="body" sz="quarter" idx="22" hasCustomPrompt="1"/>
          </p:nvPr>
        </p:nvSpPr>
        <p:spPr>
          <a:xfrm>
            <a:off x="503237" y="1550989"/>
            <a:ext cx="1947600" cy="317568"/>
          </a:xfrm>
          <a:prstGeom prst="rect">
            <a:avLst/>
          </a:prstGeom>
          <a:solidFill>
            <a:schemeClr val="bg1"/>
          </a:solidFill>
        </p:spPr>
        <p:txBody>
          <a:bodyPr lIns="0" tIns="0" anchor="ctr"/>
          <a:lstStyle>
            <a:lvl1pPr algn="ctr">
              <a:lnSpc>
                <a:spcPct val="90000"/>
              </a:lnSpc>
              <a:defRPr lang="en-US" b="1" i="0" dirty="0" smtClean="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Enter solution name</a:t>
            </a:r>
          </a:p>
        </p:txBody>
      </p:sp>
      <p:sp>
        <p:nvSpPr>
          <p:cNvPr id="22" name="Text Placeholder 17"/>
          <p:cNvSpPr>
            <a:spLocks noGrp="1"/>
          </p:cNvSpPr>
          <p:nvPr>
            <p:ph type="body" sz="quarter" idx="23" hasCustomPrompt="1"/>
          </p:nvPr>
        </p:nvSpPr>
        <p:spPr>
          <a:xfrm>
            <a:off x="2567461" y="1550989"/>
            <a:ext cx="1947600" cy="317568"/>
          </a:xfrm>
          <a:prstGeom prst="rect">
            <a:avLst/>
          </a:prstGeom>
          <a:solidFill>
            <a:schemeClr val="bg1"/>
          </a:solidFill>
        </p:spPr>
        <p:txBody>
          <a:bodyPr lIns="0" tIns="0" anchor="ctr"/>
          <a:lstStyle>
            <a:lvl1pPr algn="ctr">
              <a:lnSpc>
                <a:spcPct val="90000"/>
              </a:lnSpc>
              <a:defRPr lang="en-US" b="1" i="0" dirty="0" smtClean="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Enter solution name</a:t>
            </a:r>
          </a:p>
        </p:txBody>
      </p:sp>
      <p:sp>
        <p:nvSpPr>
          <p:cNvPr id="23" name="Text Placeholder 17"/>
          <p:cNvSpPr>
            <a:spLocks noGrp="1"/>
          </p:cNvSpPr>
          <p:nvPr>
            <p:ph type="body" sz="quarter" idx="24" hasCustomPrompt="1"/>
          </p:nvPr>
        </p:nvSpPr>
        <p:spPr>
          <a:xfrm>
            <a:off x="4630181" y="1550989"/>
            <a:ext cx="1947600" cy="317568"/>
          </a:xfrm>
          <a:prstGeom prst="rect">
            <a:avLst/>
          </a:prstGeom>
          <a:solidFill>
            <a:schemeClr val="bg1"/>
          </a:solidFill>
        </p:spPr>
        <p:txBody>
          <a:bodyPr lIns="0" tIns="0" anchor="ctr"/>
          <a:lstStyle>
            <a:lvl1pPr algn="ctr">
              <a:lnSpc>
                <a:spcPct val="90000"/>
              </a:lnSpc>
              <a:defRPr lang="en-US" b="1" i="0" dirty="0" smtClean="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Enter solution name</a:t>
            </a:r>
          </a:p>
        </p:txBody>
      </p:sp>
      <p:sp>
        <p:nvSpPr>
          <p:cNvPr id="24" name="Text Placeholder 17"/>
          <p:cNvSpPr>
            <a:spLocks noGrp="1"/>
          </p:cNvSpPr>
          <p:nvPr>
            <p:ph type="body" sz="quarter" idx="25" hasCustomPrompt="1"/>
          </p:nvPr>
        </p:nvSpPr>
        <p:spPr>
          <a:xfrm>
            <a:off x="6692900" y="1550989"/>
            <a:ext cx="1947600" cy="317568"/>
          </a:xfrm>
          <a:prstGeom prst="rect">
            <a:avLst/>
          </a:prstGeom>
          <a:solidFill>
            <a:schemeClr val="bg1"/>
          </a:solidFill>
        </p:spPr>
        <p:txBody>
          <a:bodyPr lIns="0" tIns="0" anchor="ctr"/>
          <a:lstStyle>
            <a:lvl1pPr algn="ctr">
              <a:lnSpc>
                <a:spcPct val="90000"/>
              </a:lnSpc>
              <a:defRPr lang="en-US" b="1" i="0" dirty="0" smtClean="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Enter solution name</a:t>
            </a:r>
          </a:p>
        </p:txBody>
      </p:sp>
      <p:sp>
        <p:nvSpPr>
          <p:cNvPr id="25" name="Text Placeholder 3"/>
          <p:cNvSpPr>
            <a:spLocks noGrp="1"/>
          </p:cNvSpPr>
          <p:nvPr>
            <p:ph type="body" sz="quarter" idx="27" hasCustomPrompt="1"/>
          </p:nvPr>
        </p:nvSpPr>
        <p:spPr>
          <a:xfrm>
            <a:off x="504000" y="812505"/>
            <a:ext cx="7572326" cy="362137"/>
          </a:xfrm>
          <a:prstGeom prst="rect">
            <a:avLst/>
          </a:prstGeom>
        </p:spPr>
        <p:txBody>
          <a:bodyPr lIns="0" tIns="0" rIns="0" bIns="0"/>
          <a:lstStyle>
            <a:lvl1pPr marL="0" indent="0" algn="l">
              <a:lnSpc>
                <a:spcPct val="80000"/>
              </a:lnSpc>
              <a:spcBef>
                <a:spcPts val="0"/>
              </a:spcBef>
              <a:buFontTx/>
              <a:buNone/>
              <a:defRPr sz="18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3" name="Footer Placeholder 2"/>
          <p:cNvSpPr>
            <a:spLocks noGrp="1"/>
          </p:cNvSpPr>
          <p:nvPr>
            <p:ph type="ftr" sz="quarter" idx="28"/>
          </p:nvPr>
        </p:nvSpPr>
        <p:spPr>
          <a:xfrm>
            <a:off x="4924800" y="4719763"/>
            <a:ext cx="3086100" cy="274637"/>
          </a:xfrm>
          <a:prstGeom prst="rect">
            <a:avLst/>
          </a:prstGeom>
        </p:spPr>
        <p:txBody>
          <a:bodyPr/>
          <a:lstStyle>
            <a:lvl1pPr>
              <a:defRPr>
                <a:solidFill>
                  <a:schemeClr val="bg1">
                    <a:lumMod val="85000"/>
                  </a:schemeClr>
                </a:solidFill>
              </a:defRPr>
            </a:lvl1pPr>
          </a:lstStyle>
          <a:p>
            <a:r>
              <a:rPr lang="en-US"/>
              <a:t>Presentation name, Version, Date</a:t>
            </a:r>
            <a:endParaRPr lang="en-US" dirty="0"/>
          </a:p>
        </p:txBody>
      </p:sp>
      <p:sp>
        <p:nvSpPr>
          <p:cNvPr id="4" name="Slide Number Placeholder 3"/>
          <p:cNvSpPr>
            <a:spLocks noGrp="1"/>
          </p:cNvSpPr>
          <p:nvPr>
            <p:ph type="sldNum" sz="quarter" idx="29"/>
          </p:nvPr>
        </p:nvSpPr>
        <p:spPr/>
        <p:txBody>
          <a:bodyPr/>
          <a:lstStyle>
            <a:lvl1pPr>
              <a:defRPr>
                <a:solidFill>
                  <a:schemeClr val="bg1">
                    <a:lumMod val="85000"/>
                  </a:schemeClr>
                </a:solidFill>
              </a:defRPr>
            </a:lvl1pPr>
          </a:lstStyle>
          <a:p>
            <a:fld id="{793332C0-45F3-49F7-8962-3AD7701CBA4A}" type="slidenum">
              <a:rPr lang="en-US" smtClean="0"/>
              <a:t>‹#›</a:t>
            </a:fld>
            <a:endParaRPr lang="en-US" dirty="0"/>
          </a:p>
        </p:txBody>
      </p:sp>
      <p:sp>
        <p:nvSpPr>
          <p:cNvPr id="26" name="Text Placeholder 6"/>
          <p:cNvSpPr>
            <a:spLocks noGrp="1"/>
          </p:cNvSpPr>
          <p:nvPr>
            <p:ph type="body" sz="quarter" idx="30" hasCustomPrompt="1"/>
          </p:nvPr>
        </p:nvSpPr>
        <p:spPr>
          <a:xfrm>
            <a:off x="503238" y="4741200"/>
            <a:ext cx="4400550" cy="255600"/>
          </a:xfrm>
        </p:spPr>
        <p:txBody>
          <a:bodyPr anchor="b"/>
          <a:lstStyle>
            <a:lvl1pPr>
              <a:defRPr sz="700" b="0" i="0">
                <a:solidFill>
                  <a:schemeClr val="bg1">
                    <a:lumMod val="85000"/>
                  </a:schemeClr>
                </a:solidFill>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1_5 clinical images - parameters">
    <p:bg>
      <p:bgPr>
        <a:solidFill>
          <a:schemeClr val="tx1"/>
        </a:solidFill>
        <a:effectLst/>
      </p:bgPr>
    </p:bg>
    <p:spTree>
      <p:nvGrpSpPr>
        <p:cNvPr id="1" name=""/>
        <p:cNvGrpSpPr/>
        <p:nvPr/>
      </p:nvGrpSpPr>
      <p:grpSpPr>
        <a:xfrm>
          <a:off x="0" y="0"/>
          <a:ext cx="0" cy="0"/>
          <a:chOff x="0" y="0"/>
          <a:chExt cx="0" cy="0"/>
        </a:xfrm>
      </p:grpSpPr>
      <p:sp>
        <p:nvSpPr>
          <p:cNvPr id="27" name="Picture Placeholder 12"/>
          <p:cNvSpPr>
            <a:spLocks noGrp="1"/>
          </p:cNvSpPr>
          <p:nvPr>
            <p:ph type="pic" sz="quarter" idx="14"/>
          </p:nvPr>
        </p:nvSpPr>
        <p:spPr>
          <a:xfrm>
            <a:off x="504740" y="1550988"/>
            <a:ext cx="1580400" cy="2289600"/>
          </a:xfrm>
          <a:prstGeom prst="rect">
            <a:avLst/>
          </a:prstGeom>
          <a:solidFill>
            <a:schemeClr val="bg1">
              <a:lumMod val="85000"/>
            </a:schemeClr>
          </a:solidFill>
        </p:spPr>
        <p:txBody>
          <a:bodyPr/>
          <a:lstStyle/>
          <a:p>
            <a:r>
              <a:rPr lang="en-US"/>
              <a:t>Click icon to add picture</a:t>
            </a:r>
            <a:endParaRPr lang="en-US" dirty="0"/>
          </a:p>
        </p:txBody>
      </p:sp>
      <p:sp>
        <p:nvSpPr>
          <p:cNvPr id="29" name="Picture Placeholder 12"/>
          <p:cNvSpPr>
            <a:spLocks noGrp="1"/>
          </p:cNvSpPr>
          <p:nvPr>
            <p:ph type="pic" sz="quarter" idx="15"/>
          </p:nvPr>
        </p:nvSpPr>
        <p:spPr>
          <a:xfrm>
            <a:off x="2143650" y="1550988"/>
            <a:ext cx="1578797" cy="2289600"/>
          </a:xfrm>
          <a:prstGeom prst="rect">
            <a:avLst/>
          </a:prstGeom>
          <a:solidFill>
            <a:schemeClr val="bg1">
              <a:lumMod val="85000"/>
            </a:schemeClr>
          </a:solidFill>
        </p:spPr>
        <p:txBody>
          <a:bodyPr/>
          <a:lstStyle/>
          <a:p>
            <a:r>
              <a:rPr lang="en-US"/>
              <a:t>Click icon to add picture</a:t>
            </a:r>
          </a:p>
        </p:txBody>
      </p:sp>
      <p:sp>
        <p:nvSpPr>
          <p:cNvPr id="30" name="Picture Placeholder 12"/>
          <p:cNvSpPr>
            <a:spLocks noGrp="1"/>
          </p:cNvSpPr>
          <p:nvPr>
            <p:ph type="pic" sz="quarter" idx="16"/>
          </p:nvPr>
        </p:nvSpPr>
        <p:spPr>
          <a:xfrm>
            <a:off x="3782559" y="1550988"/>
            <a:ext cx="1578797" cy="2289600"/>
          </a:xfrm>
          <a:prstGeom prst="rect">
            <a:avLst/>
          </a:prstGeom>
          <a:solidFill>
            <a:schemeClr val="bg1">
              <a:lumMod val="85000"/>
            </a:schemeClr>
          </a:solidFill>
        </p:spPr>
        <p:txBody>
          <a:bodyPr/>
          <a:lstStyle/>
          <a:p>
            <a:r>
              <a:rPr lang="en-US"/>
              <a:t>Click icon to add picture</a:t>
            </a:r>
          </a:p>
        </p:txBody>
      </p:sp>
      <p:sp>
        <p:nvSpPr>
          <p:cNvPr id="31" name="Picture Placeholder 12"/>
          <p:cNvSpPr>
            <a:spLocks noGrp="1"/>
          </p:cNvSpPr>
          <p:nvPr>
            <p:ph type="pic" sz="quarter" idx="17"/>
          </p:nvPr>
        </p:nvSpPr>
        <p:spPr>
          <a:xfrm>
            <a:off x="5421468" y="1550988"/>
            <a:ext cx="1578797" cy="2289600"/>
          </a:xfrm>
          <a:prstGeom prst="rect">
            <a:avLst/>
          </a:prstGeom>
          <a:solidFill>
            <a:schemeClr val="bg1">
              <a:lumMod val="85000"/>
            </a:schemeClr>
          </a:solidFill>
        </p:spPr>
        <p:txBody>
          <a:bodyPr/>
          <a:lstStyle/>
          <a:p>
            <a:r>
              <a:rPr lang="en-US"/>
              <a:t>Click icon to add picture</a:t>
            </a:r>
          </a:p>
        </p:txBody>
      </p:sp>
      <p:sp>
        <p:nvSpPr>
          <p:cNvPr id="32" name="Picture Placeholder 12"/>
          <p:cNvSpPr>
            <a:spLocks noGrp="1"/>
          </p:cNvSpPr>
          <p:nvPr>
            <p:ph type="pic" sz="quarter" idx="28"/>
          </p:nvPr>
        </p:nvSpPr>
        <p:spPr>
          <a:xfrm>
            <a:off x="7060378" y="1550988"/>
            <a:ext cx="1578797" cy="2289600"/>
          </a:xfrm>
          <a:prstGeom prst="rect">
            <a:avLst/>
          </a:prstGeom>
          <a:solidFill>
            <a:schemeClr val="bg1">
              <a:lumMod val="85000"/>
            </a:schemeClr>
          </a:solidFill>
        </p:spPr>
        <p:txBody>
          <a:bodyPr/>
          <a:lstStyle/>
          <a:p>
            <a:r>
              <a:rPr lang="en-US"/>
              <a:t>Click icon to add picture</a:t>
            </a:r>
          </a:p>
        </p:txBody>
      </p:sp>
      <p:pic>
        <p:nvPicPr>
          <p:cNvPr id="8" name="Picture 7"/>
          <p:cNvPicPr>
            <a:picLocks noChangeAspect="1"/>
          </p:cNvPicPr>
          <p:nvPr/>
        </p:nvPicPr>
        <p:blipFill>
          <a:blip r:embed="rId2" cstate="screen"/>
          <a:stretch>
            <a:fillRect/>
          </a:stretch>
        </p:blipFill>
        <p:spPr>
          <a:xfrm>
            <a:off x="8278711" y="217487"/>
            <a:ext cx="360464" cy="460374"/>
          </a:xfrm>
          <a:prstGeom prst="rect">
            <a:avLst/>
          </a:prstGeom>
          <a:noFill/>
        </p:spPr>
      </p:pic>
      <p:sp>
        <p:nvSpPr>
          <p:cNvPr id="17" name="Text Placeholder 3"/>
          <p:cNvSpPr>
            <a:spLocks noGrp="1"/>
          </p:cNvSpPr>
          <p:nvPr>
            <p:ph type="body" sz="quarter" idx="10" hasCustomPrompt="1"/>
          </p:nvPr>
        </p:nvSpPr>
        <p:spPr>
          <a:xfrm>
            <a:off x="504510" y="387370"/>
            <a:ext cx="7563044" cy="411415"/>
          </a:xfrm>
          <a:prstGeom prst="rect">
            <a:avLst/>
          </a:prstGeom>
        </p:spPr>
        <p:txBody>
          <a:bodyPr lIns="0" tIns="0" rIns="0" bIns="0"/>
          <a:lstStyle>
            <a:lvl1pPr marL="0" marR="0" indent="0" algn="l" defTabSz="914400" rtl="0" eaLnBrk="1" fontAlgn="auto" latinLnBrk="0" hangingPunct="1">
              <a:lnSpc>
                <a:spcPct val="80000"/>
              </a:lnSpc>
              <a:spcBef>
                <a:spcPts val="0"/>
              </a:spcBef>
              <a:spcAft>
                <a:spcPts val="0"/>
              </a:spcAft>
              <a:buClrTx/>
              <a:buSzTx/>
              <a:buFontTx/>
              <a:buNone/>
              <a:defRPr sz="29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18" name="Text Placeholder 17"/>
          <p:cNvSpPr>
            <a:spLocks noGrp="1"/>
          </p:cNvSpPr>
          <p:nvPr>
            <p:ph type="body" sz="quarter" idx="18" hasCustomPrompt="1"/>
          </p:nvPr>
        </p:nvSpPr>
        <p:spPr>
          <a:xfrm>
            <a:off x="503238" y="3840480"/>
            <a:ext cx="1580400" cy="818833"/>
          </a:xfrm>
          <a:prstGeom prst="rect">
            <a:avLst/>
          </a:prstGeom>
          <a:solidFill>
            <a:schemeClr val="bg1"/>
          </a:solidFill>
        </p:spPr>
        <p:txBody>
          <a:bodyPr lIns="108000" tIns="108000" anchor="t"/>
          <a:lstStyle>
            <a:lvl1pPr>
              <a:lnSpc>
                <a:spcPct val="90000"/>
              </a:lnSpc>
              <a:defRPr lang="en-US" b="0" i="0" dirty="0" smtClean="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Enter technique</a:t>
            </a:r>
          </a:p>
        </p:txBody>
      </p:sp>
      <p:sp>
        <p:nvSpPr>
          <p:cNvPr id="19" name="Text Placeholder 17"/>
          <p:cNvSpPr>
            <a:spLocks noGrp="1"/>
          </p:cNvSpPr>
          <p:nvPr>
            <p:ph type="body" sz="quarter" idx="19" hasCustomPrompt="1"/>
          </p:nvPr>
        </p:nvSpPr>
        <p:spPr>
          <a:xfrm>
            <a:off x="2143650" y="3840480"/>
            <a:ext cx="1580400" cy="818833"/>
          </a:xfrm>
          <a:prstGeom prst="rect">
            <a:avLst/>
          </a:prstGeom>
          <a:solidFill>
            <a:schemeClr val="bg1"/>
          </a:solidFill>
        </p:spPr>
        <p:txBody>
          <a:bodyPr lIns="108000" tIns="108000" anchor="t"/>
          <a:lstStyle>
            <a:lvl1pPr>
              <a:lnSpc>
                <a:spcPct val="90000"/>
              </a:lnSpc>
              <a:defRPr lang="en-US" b="0" i="0" dirty="0" smtClean="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Enter technique</a:t>
            </a:r>
          </a:p>
        </p:txBody>
      </p:sp>
      <p:sp>
        <p:nvSpPr>
          <p:cNvPr id="20" name="Text Placeholder 17"/>
          <p:cNvSpPr>
            <a:spLocks noGrp="1"/>
          </p:cNvSpPr>
          <p:nvPr>
            <p:ph type="body" sz="quarter" idx="20" hasCustomPrompt="1"/>
          </p:nvPr>
        </p:nvSpPr>
        <p:spPr>
          <a:xfrm>
            <a:off x="3782559" y="3840480"/>
            <a:ext cx="1580400" cy="818833"/>
          </a:xfrm>
          <a:prstGeom prst="rect">
            <a:avLst/>
          </a:prstGeom>
          <a:solidFill>
            <a:schemeClr val="bg1"/>
          </a:solidFill>
        </p:spPr>
        <p:txBody>
          <a:bodyPr lIns="108000" tIns="108000" anchor="t"/>
          <a:lstStyle>
            <a:lvl1pPr>
              <a:lnSpc>
                <a:spcPct val="90000"/>
              </a:lnSpc>
              <a:defRPr lang="en-US" b="0" i="0" dirty="0" smtClean="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Enter technique</a:t>
            </a:r>
          </a:p>
        </p:txBody>
      </p:sp>
      <p:sp>
        <p:nvSpPr>
          <p:cNvPr id="21" name="Text Placeholder 17"/>
          <p:cNvSpPr>
            <a:spLocks noGrp="1"/>
          </p:cNvSpPr>
          <p:nvPr>
            <p:ph type="body" sz="quarter" idx="21" hasCustomPrompt="1"/>
          </p:nvPr>
        </p:nvSpPr>
        <p:spPr>
          <a:xfrm>
            <a:off x="5421468" y="3840480"/>
            <a:ext cx="1580400" cy="818833"/>
          </a:xfrm>
          <a:prstGeom prst="rect">
            <a:avLst/>
          </a:prstGeom>
          <a:solidFill>
            <a:schemeClr val="bg1"/>
          </a:solidFill>
        </p:spPr>
        <p:txBody>
          <a:bodyPr lIns="108000" tIns="108000" anchor="t"/>
          <a:lstStyle>
            <a:lvl1pPr>
              <a:lnSpc>
                <a:spcPct val="90000"/>
              </a:lnSpc>
              <a:defRPr lang="en-US" b="0" i="0" dirty="0" smtClean="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Enter technique</a:t>
            </a:r>
          </a:p>
        </p:txBody>
      </p:sp>
      <p:sp>
        <p:nvSpPr>
          <p:cNvPr id="12" name="Text Placeholder 17"/>
          <p:cNvSpPr>
            <a:spLocks noGrp="1"/>
          </p:cNvSpPr>
          <p:nvPr>
            <p:ph type="body" sz="quarter" idx="22" hasCustomPrompt="1"/>
          </p:nvPr>
        </p:nvSpPr>
        <p:spPr>
          <a:xfrm>
            <a:off x="503237" y="1550989"/>
            <a:ext cx="1580400" cy="317568"/>
          </a:xfrm>
          <a:prstGeom prst="rect">
            <a:avLst/>
          </a:prstGeom>
          <a:solidFill>
            <a:schemeClr val="bg1"/>
          </a:solidFill>
        </p:spPr>
        <p:txBody>
          <a:bodyPr lIns="0" tIns="0" anchor="ctr"/>
          <a:lstStyle>
            <a:lvl1pPr algn="ctr">
              <a:lnSpc>
                <a:spcPct val="90000"/>
              </a:lnSpc>
              <a:defRPr lang="en-US" b="1" i="0" dirty="0" smtClean="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Enter solution name</a:t>
            </a:r>
          </a:p>
        </p:txBody>
      </p:sp>
      <p:sp>
        <p:nvSpPr>
          <p:cNvPr id="22" name="Text Placeholder 17"/>
          <p:cNvSpPr>
            <a:spLocks noGrp="1"/>
          </p:cNvSpPr>
          <p:nvPr>
            <p:ph type="body" sz="quarter" idx="23" hasCustomPrompt="1"/>
          </p:nvPr>
        </p:nvSpPr>
        <p:spPr>
          <a:xfrm>
            <a:off x="3780972" y="1550989"/>
            <a:ext cx="1578795" cy="317568"/>
          </a:xfrm>
          <a:prstGeom prst="rect">
            <a:avLst/>
          </a:prstGeom>
          <a:solidFill>
            <a:schemeClr val="bg1"/>
          </a:solidFill>
        </p:spPr>
        <p:txBody>
          <a:bodyPr lIns="0" tIns="0" anchor="ctr"/>
          <a:lstStyle>
            <a:lvl1pPr algn="ctr">
              <a:lnSpc>
                <a:spcPct val="90000"/>
              </a:lnSpc>
              <a:defRPr lang="en-US" b="1" i="0" dirty="0" smtClean="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Enter solution name</a:t>
            </a:r>
          </a:p>
        </p:txBody>
      </p:sp>
      <p:sp>
        <p:nvSpPr>
          <p:cNvPr id="23" name="Text Placeholder 17"/>
          <p:cNvSpPr>
            <a:spLocks noGrp="1"/>
          </p:cNvSpPr>
          <p:nvPr>
            <p:ph type="body" sz="quarter" idx="24" hasCustomPrompt="1"/>
          </p:nvPr>
        </p:nvSpPr>
        <p:spPr>
          <a:xfrm>
            <a:off x="5419881" y="1550989"/>
            <a:ext cx="1580384" cy="317568"/>
          </a:xfrm>
          <a:prstGeom prst="rect">
            <a:avLst/>
          </a:prstGeom>
          <a:solidFill>
            <a:schemeClr val="bg1"/>
          </a:solidFill>
        </p:spPr>
        <p:txBody>
          <a:bodyPr lIns="0" tIns="0" anchor="ctr"/>
          <a:lstStyle>
            <a:lvl1pPr algn="ctr">
              <a:lnSpc>
                <a:spcPct val="90000"/>
              </a:lnSpc>
              <a:defRPr lang="en-US" b="1" i="0" dirty="0" smtClean="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Enter solution name</a:t>
            </a:r>
          </a:p>
        </p:txBody>
      </p:sp>
      <p:sp>
        <p:nvSpPr>
          <p:cNvPr id="24" name="Text Placeholder 17"/>
          <p:cNvSpPr>
            <a:spLocks noGrp="1"/>
          </p:cNvSpPr>
          <p:nvPr>
            <p:ph type="body" sz="quarter" idx="25" hasCustomPrompt="1"/>
          </p:nvPr>
        </p:nvSpPr>
        <p:spPr>
          <a:xfrm>
            <a:off x="7060376" y="1550989"/>
            <a:ext cx="1580123" cy="317568"/>
          </a:xfrm>
          <a:prstGeom prst="rect">
            <a:avLst/>
          </a:prstGeom>
          <a:solidFill>
            <a:schemeClr val="bg1"/>
          </a:solidFill>
        </p:spPr>
        <p:txBody>
          <a:bodyPr lIns="0" tIns="0" anchor="ctr"/>
          <a:lstStyle>
            <a:lvl1pPr algn="ctr">
              <a:lnSpc>
                <a:spcPct val="90000"/>
              </a:lnSpc>
              <a:defRPr lang="en-US" b="1" i="0" dirty="0" smtClean="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Enter solution name</a:t>
            </a:r>
          </a:p>
        </p:txBody>
      </p:sp>
      <p:sp>
        <p:nvSpPr>
          <p:cNvPr id="25" name="Text Placeholder 3"/>
          <p:cNvSpPr>
            <a:spLocks noGrp="1"/>
          </p:cNvSpPr>
          <p:nvPr>
            <p:ph type="body" sz="quarter" idx="27" hasCustomPrompt="1"/>
          </p:nvPr>
        </p:nvSpPr>
        <p:spPr>
          <a:xfrm>
            <a:off x="504000" y="812505"/>
            <a:ext cx="7572326" cy="362137"/>
          </a:xfrm>
          <a:prstGeom prst="rect">
            <a:avLst/>
          </a:prstGeom>
        </p:spPr>
        <p:txBody>
          <a:bodyPr lIns="0" tIns="0" rIns="0" bIns="0"/>
          <a:lstStyle>
            <a:lvl1pPr marL="0" indent="0" algn="l">
              <a:lnSpc>
                <a:spcPct val="80000"/>
              </a:lnSpc>
              <a:spcBef>
                <a:spcPts val="0"/>
              </a:spcBef>
              <a:buFontTx/>
              <a:buNone/>
              <a:defRPr sz="18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33" name="Text Placeholder 17"/>
          <p:cNvSpPr>
            <a:spLocks noGrp="1"/>
          </p:cNvSpPr>
          <p:nvPr>
            <p:ph type="body" sz="quarter" idx="29" hasCustomPrompt="1"/>
          </p:nvPr>
        </p:nvSpPr>
        <p:spPr>
          <a:xfrm>
            <a:off x="2142851" y="1550989"/>
            <a:ext cx="1580300" cy="317568"/>
          </a:xfrm>
          <a:prstGeom prst="rect">
            <a:avLst/>
          </a:prstGeom>
          <a:solidFill>
            <a:schemeClr val="bg1"/>
          </a:solidFill>
        </p:spPr>
        <p:txBody>
          <a:bodyPr lIns="0" tIns="0" anchor="ctr"/>
          <a:lstStyle>
            <a:lvl1pPr algn="ctr">
              <a:lnSpc>
                <a:spcPct val="90000"/>
              </a:lnSpc>
              <a:defRPr lang="en-US" b="1" i="0" dirty="0" smtClean="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Enter solution name</a:t>
            </a:r>
          </a:p>
        </p:txBody>
      </p:sp>
      <p:sp>
        <p:nvSpPr>
          <p:cNvPr id="34" name="Text Placeholder 17"/>
          <p:cNvSpPr>
            <a:spLocks noGrp="1"/>
          </p:cNvSpPr>
          <p:nvPr>
            <p:ph type="body" sz="quarter" idx="30" hasCustomPrompt="1"/>
          </p:nvPr>
        </p:nvSpPr>
        <p:spPr>
          <a:xfrm>
            <a:off x="7060378" y="3840480"/>
            <a:ext cx="1580400" cy="818833"/>
          </a:xfrm>
          <a:prstGeom prst="rect">
            <a:avLst/>
          </a:prstGeom>
          <a:solidFill>
            <a:schemeClr val="bg1"/>
          </a:solidFill>
        </p:spPr>
        <p:txBody>
          <a:bodyPr lIns="108000" tIns="108000" anchor="t"/>
          <a:lstStyle>
            <a:lvl1pPr>
              <a:lnSpc>
                <a:spcPct val="90000"/>
              </a:lnSpc>
              <a:defRPr lang="en-US" b="0" i="0" dirty="0" smtClean="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Enter technique</a:t>
            </a:r>
          </a:p>
        </p:txBody>
      </p:sp>
      <p:sp>
        <p:nvSpPr>
          <p:cNvPr id="4" name="Footer Placeholder 3"/>
          <p:cNvSpPr>
            <a:spLocks noGrp="1"/>
          </p:cNvSpPr>
          <p:nvPr>
            <p:ph type="ftr" sz="quarter" idx="31"/>
          </p:nvPr>
        </p:nvSpPr>
        <p:spPr>
          <a:xfrm>
            <a:off x="4924800" y="4719763"/>
            <a:ext cx="3086100" cy="274637"/>
          </a:xfrm>
          <a:prstGeom prst="rect">
            <a:avLst/>
          </a:prstGeom>
        </p:spPr>
        <p:txBody>
          <a:bodyPr/>
          <a:lstStyle>
            <a:lvl1pPr>
              <a:defRPr>
                <a:solidFill>
                  <a:schemeClr val="bg1">
                    <a:lumMod val="85000"/>
                  </a:schemeClr>
                </a:solidFill>
              </a:defRPr>
            </a:lvl1pPr>
          </a:lstStyle>
          <a:p>
            <a:r>
              <a:rPr lang="en-US"/>
              <a:t>Presentation name, Version, Date</a:t>
            </a:r>
            <a:endParaRPr lang="en-US" dirty="0"/>
          </a:p>
        </p:txBody>
      </p:sp>
      <p:sp>
        <p:nvSpPr>
          <p:cNvPr id="5" name="Slide Number Placeholder 4"/>
          <p:cNvSpPr>
            <a:spLocks noGrp="1"/>
          </p:cNvSpPr>
          <p:nvPr>
            <p:ph type="sldNum" sz="quarter" idx="32"/>
          </p:nvPr>
        </p:nvSpPr>
        <p:spPr/>
        <p:txBody>
          <a:bodyPr/>
          <a:lstStyle>
            <a:lvl1pPr>
              <a:defRPr>
                <a:solidFill>
                  <a:schemeClr val="bg1">
                    <a:lumMod val="85000"/>
                  </a:schemeClr>
                </a:solidFill>
              </a:defRPr>
            </a:lvl1pPr>
          </a:lstStyle>
          <a:p>
            <a:fld id="{793332C0-45F3-49F7-8962-3AD7701CBA4A}" type="slidenum">
              <a:rPr lang="en-US" smtClean="0"/>
              <a:t>‹#›</a:t>
            </a:fld>
            <a:endParaRPr lang="en-US" dirty="0"/>
          </a:p>
        </p:txBody>
      </p:sp>
      <p:sp>
        <p:nvSpPr>
          <p:cNvPr id="37" name="Text Placeholder 6"/>
          <p:cNvSpPr>
            <a:spLocks noGrp="1"/>
          </p:cNvSpPr>
          <p:nvPr>
            <p:ph type="body" sz="quarter" idx="33" hasCustomPrompt="1"/>
          </p:nvPr>
        </p:nvSpPr>
        <p:spPr>
          <a:xfrm>
            <a:off x="503238" y="4741200"/>
            <a:ext cx="4400550" cy="255600"/>
          </a:xfrm>
        </p:spPr>
        <p:txBody>
          <a:bodyPr anchor="b"/>
          <a:lstStyle>
            <a:lvl1pPr>
              <a:defRPr sz="700" b="0" i="0">
                <a:solidFill>
                  <a:schemeClr val="bg1">
                    <a:lumMod val="85000"/>
                  </a:schemeClr>
                </a:solidFill>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1_3 clinical images - solutions 2">
    <p:bg>
      <p:bgPr>
        <a:solidFill>
          <a:schemeClr val="tx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stretch>
            <a:fillRect/>
          </a:stretch>
        </p:blipFill>
        <p:spPr>
          <a:xfrm>
            <a:off x="8278711" y="217487"/>
            <a:ext cx="360464" cy="460374"/>
          </a:xfrm>
          <a:prstGeom prst="rect">
            <a:avLst/>
          </a:prstGeom>
          <a:noFill/>
        </p:spPr>
      </p:pic>
      <p:sp>
        <p:nvSpPr>
          <p:cNvPr id="13" name="Picture Placeholder 12"/>
          <p:cNvSpPr>
            <a:spLocks noGrp="1"/>
          </p:cNvSpPr>
          <p:nvPr>
            <p:ph type="pic" sz="quarter" idx="14"/>
          </p:nvPr>
        </p:nvSpPr>
        <p:spPr>
          <a:xfrm>
            <a:off x="503237" y="1550987"/>
            <a:ext cx="2628000" cy="3108325"/>
          </a:xfrm>
          <a:prstGeom prst="rect">
            <a:avLst/>
          </a:prstGeom>
          <a:solidFill>
            <a:schemeClr val="bg1">
              <a:lumMod val="85000"/>
            </a:schemeClr>
          </a:solidFill>
        </p:spPr>
        <p:txBody>
          <a:bodyPr/>
          <a:lstStyle/>
          <a:p>
            <a:r>
              <a:rPr lang="en-US"/>
              <a:t>Click icon to add picture</a:t>
            </a:r>
          </a:p>
        </p:txBody>
      </p:sp>
      <p:sp>
        <p:nvSpPr>
          <p:cNvPr id="14" name="Picture Placeholder 12"/>
          <p:cNvSpPr>
            <a:spLocks noGrp="1"/>
          </p:cNvSpPr>
          <p:nvPr>
            <p:ph type="pic" sz="quarter" idx="15"/>
          </p:nvPr>
        </p:nvSpPr>
        <p:spPr>
          <a:xfrm>
            <a:off x="3250364" y="1550987"/>
            <a:ext cx="2628000" cy="3108325"/>
          </a:xfrm>
          <a:prstGeom prst="rect">
            <a:avLst/>
          </a:prstGeom>
          <a:solidFill>
            <a:schemeClr val="bg1">
              <a:lumMod val="85000"/>
            </a:schemeClr>
          </a:solidFill>
        </p:spPr>
        <p:txBody>
          <a:bodyPr/>
          <a:lstStyle/>
          <a:p>
            <a:r>
              <a:rPr lang="en-US"/>
              <a:t>Click icon to add picture</a:t>
            </a:r>
          </a:p>
        </p:txBody>
      </p:sp>
      <p:sp>
        <p:nvSpPr>
          <p:cNvPr id="15" name="Picture Placeholder 12"/>
          <p:cNvSpPr>
            <a:spLocks noGrp="1"/>
          </p:cNvSpPr>
          <p:nvPr>
            <p:ph type="pic" sz="quarter" idx="16"/>
          </p:nvPr>
        </p:nvSpPr>
        <p:spPr>
          <a:xfrm>
            <a:off x="5997575" y="1550987"/>
            <a:ext cx="2628000" cy="3108325"/>
          </a:xfrm>
          <a:prstGeom prst="rect">
            <a:avLst/>
          </a:prstGeom>
          <a:solidFill>
            <a:schemeClr val="bg1">
              <a:lumMod val="85000"/>
            </a:schemeClr>
          </a:solidFill>
        </p:spPr>
        <p:txBody>
          <a:bodyPr/>
          <a:lstStyle/>
          <a:p>
            <a:r>
              <a:rPr lang="en-US"/>
              <a:t>Click icon to add picture</a:t>
            </a:r>
          </a:p>
        </p:txBody>
      </p:sp>
      <p:sp>
        <p:nvSpPr>
          <p:cNvPr id="17" name="Text Placeholder 3"/>
          <p:cNvSpPr>
            <a:spLocks noGrp="1"/>
          </p:cNvSpPr>
          <p:nvPr>
            <p:ph type="body" sz="quarter" idx="10" hasCustomPrompt="1"/>
          </p:nvPr>
        </p:nvSpPr>
        <p:spPr>
          <a:xfrm>
            <a:off x="504510" y="387371"/>
            <a:ext cx="7563044" cy="421926"/>
          </a:xfrm>
          <a:prstGeom prst="rect">
            <a:avLst/>
          </a:prstGeom>
        </p:spPr>
        <p:txBody>
          <a:bodyPr lIns="0" tIns="0" rIns="0" bIns="0"/>
          <a:lstStyle>
            <a:lvl1pPr marL="0" marR="0" indent="0" algn="l" defTabSz="914400" rtl="0" eaLnBrk="1" fontAlgn="auto" latinLnBrk="0" hangingPunct="1">
              <a:lnSpc>
                <a:spcPct val="80000"/>
              </a:lnSpc>
              <a:spcBef>
                <a:spcPts val="0"/>
              </a:spcBef>
              <a:spcAft>
                <a:spcPts val="0"/>
              </a:spcAft>
              <a:buClrTx/>
              <a:buSzTx/>
              <a:buFontTx/>
              <a:buNone/>
              <a:defRPr sz="29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11" name="Text Placeholder 17"/>
          <p:cNvSpPr>
            <a:spLocks noGrp="1"/>
          </p:cNvSpPr>
          <p:nvPr>
            <p:ph type="body" sz="quarter" idx="21" hasCustomPrompt="1"/>
          </p:nvPr>
        </p:nvSpPr>
        <p:spPr>
          <a:xfrm>
            <a:off x="503237" y="1550989"/>
            <a:ext cx="2628000" cy="317568"/>
          </a:xfrm>
          <a:prstGeom prst="rect">
            <a:avLst/>
          </a:prstGeom>
          <a:solidFill>
            <a:schemeClr val="bg1"/>
          </a:solidFill>
        </p:spPr>
        <p:txBody>
          <a:bodyPr lIns="144000" tIns="0" anchor="ctr"/>
          <a:lstStyle>
            <a:lvl1pPr algn="ctr">
              <a:lnSpc>
                <a:spcPct val="90000"/>
              </a:lnSpc>
              <a:defRPr lang="en-US" b="1" i="0" dirty="0" smtClean="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Enter solution name</a:t>
            </a:r>
          </a:p>
        </p:txBody>
      </p:sp>
      <p:sp>
        <p:nvSpPr>
          <p:cNvPr id="12" name="Text Placeholder 17"/>
          <p:cNvSpPr>
            <a:spLocks noGrp="1"/>
          </p:cNvSpPr>
          <p:nvPr>
            <p:ph type="body" sz="quarter" idx="22" hasCustomPrompt="1"/>
          </p:nvPr>
        </p:nvSpPr>
        <p:spPr>
          <a:xfrm>
            <a:off x="3250364" y="1550989"/>
            <a:ext cx="2628000" cy="317568"/>
          </a:xfrm>
          <a:prstGeom prst="rect">
            <a:avLst/>
          </a:prstGeom>
          <a:solidFill>
            <a:schemeClr val="bg1"/>
          </a:solidFill>
        </p:spPr>
        <p:txBody>
          <a:bodyPr lIns="144000" tIns="0" anchor="ctr"/>
          <a:lstStyle>
            <a:lvl1pPr algn="ctr">
              <a:lnSpc>
                <a:spcPct val="90000"/>
              </a:lnSpc>
              <a:defRPr lang="en-US" b="1" i="0" dirty="0" smtClean="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Enter solution name</a:t>
            </a:r>
          </a:p>
        </p:txBody>
      </p:sp>
      <p:sp>
        <p:nvSpPr>
          <p:cNvPr id="16" name="Text Placeholder 17"/>
          <p:cNvSpPr>
            <a:spLocks noGrp="1"/>
          </p:cNvSpPr>
          <p:nvPr>
            <p:ph type="body" sz="quarter" idx="23" hasCustomPrompt="1"/>
          </p:nvPr>
        </p:nvSpPr>
        <p:spPr>
          <a:xfrm>
            <a:off x="5997575" y="1550989"/>
            <a:ext cx="2628000" cy="317568"/>
          </a:xfrm>
          <a:prstGeom prst="rect">
            <a:avLst/>
          </a:prstGeom>
          <a:solidFill>
            <a:schemeClr val="bg1"/>
          </a:solidFill>
        </p:spPr>
        <p:txBody>
          <a:bodyPr lIns="144000" tIns="0" anchor="ctr"/>
          <a:lstStyle>
            <a:lvl1pPr algn="ctr">
              <a:lnSpc>
                <a:spcPct val="90000"/>
              </a:lnSpc>
              <a:defRPr lang="en-US" b="1" i="0" dirty="0" smtClean="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Enter solution name</a:t>
            </a:r>
          </a:p>
        </p:txBody>
      </p:sp>
      <p:sp>
        <p:nvSpPr>
          <p:cNvPr id="21" name="Text Placeholder 3"/>
          <p:cNvSpPr>
            <a:spLocks noGrp="1"/>
          </p:cNvSpPr>
          <p:nvPr>
            <p:ph type="body" sz="quarter" idx="25" hasCustomPrompt="1"/>
          </p:nvPr>
        </p:nvSpPr>
        <p:spPr>
          <a:xfrm>
            <a:off x="504000" y="812505"/>
            <a:ext cx="7572326" cy="362137"/>
          </a:xfrm>
          <a:prstGeom prst="rect">
            <a:avLst/>
          </a:prstGeom>
        </p:spPr>
        <p:txBody>
          <a:bodyPr lIns="0" tIns="0" rIns="0" bIns="0"/>
          <a:lstStyle>
            <a:lvl1pPr marL="0" indent="0" algn="l">
              <a:lnSpc>
                <a:spcPct val="80000"/>
              </a:lnSpc>
              <a:spcBef>
                <a:spcPts val="0"/>
              </a:spcBef>
              <a:buFontTx/>
              <a:buNone/>
              <a:defRPr sz="18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3" name="Footer Placeholder 2"/>
          <p:cNvSpPr>
            <a:spLocks noGrp="1"/>
          </p:cNvSpPr>
          <p:nvPr>
            <p:ph type="ftr" sz="quarter" idx="26"/>
          </p:nvPr>
        </p:nvSpPr>
        <p:spPr>
          <a:xfrm>
            <a:off x="4924800" y="4719763"/>
            <a:ext cx="3086100" cy="274637"/>
          </a:xfrm>
          <a:prstGeom prst="rect">
            <a:avLst/>
          </a:prstGeom>
        </p:spPr>
        <p:txBody>
          <a:bodyPr/>
          <a:lstStyle>
            <a:lvl1pPr>
              <a:defRPr>
                <a:solidFill>
                  <a:schemeClr val="bg1">
                    <a:lumMod val="85000"/>
                  </a:schemeClr>
                </a:solidFill>
              </a:defRPr>
            </a:lvl1pPr>
          </a:lstStyle>
          <a:p>
            <a:r>
              <a:rPr lang="en-US"/>
              <a:t>Presentation name, Version, Date</a:t>
            </a:r>
            <a:endParaRPr lang="en-US" dirty="0"/>
          </a:p>
        </p:txBody>
      </p:sp>
      <p:sp>
        <p:nvSpPr>
          <p:cNvPr id="4" name="Slide Number Placeholder 3"/>
          <p:cNvSpPr>
            <a:spLocks noGrp="1"/>
          </p:cNvSpPr>
          <p:nvPr>
            <p:ph type="sldNum" sz="quarter" idx="27"/>
          </p:nvPr>
        </p:nvSpPr>
        <p:spPr/>
        <p:txBody>
          <a:bodyPr/>
          <a:lstStyle>
            <a:lvl1pPr>
              <a:defRPr>
                <a:solidFill>
                  <a:schemeClr val="bg1">
                    <a:lumMod val="85000"/>
                  </a:schemeClr>
                </a:solidFill>
              </a:defRPr>
            </a:lvl1pPr>
          </a:lstStyle>
          <a:p>
            <a:fld id="{793332C0-45F3-49F7-8962-3AD7701CBA4A}" type="slidenum">
              <a:rPr lang="en-US" smtClean="0"/>
              <a:t>‹#›</a:t>
            </a:fld>
            <a:endParaRPr lang="en-US" dirty="0"/>
          </a:p>
        </p:txBody>
      </p:sp>
      <p:sp>
        <p:nvSpPr>
          <p:cNvPr id="20" name="Text Placeholder 6"/>
          <p:cNvSpPr>
            <a:spLocks noGrp="1"/>
          </p:cNvSpPr>
          <p:nvPr>
            <p:ph type="body" sz="quarter" idx="28" hasCustomPrompt="1"/>
          </p:nvPr>
        </p:nvSpPr>
        <p:spPr>
          <a:xfrm>
            <a:off x="503238" y="4741200"/>
            <a:ext cx="4400550" cy="255600"/>
          </a:xfrm>
        </p:spPr>
        <p:txBody>
          <a:bodyPr anchor="b"/>
          <a:lstStyle>
            <a:lvl1pPr>
              <a:defRPr sz="700" b="0" i="0">
                <a:solidFill>
                  <a:schemeClr val="bg1">
                    <a:lumMod val="85000"/>
                  </a:schemeClr>
                </a:solidFill>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1_4 clinical images - solutions b">
    <p:bg>
      <p:bgPr>
        <a:solidFill>
          <a:schemeClr val="tx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stretch>
            <a:fillRect/>
          </a:stretch>
        </p:blipFill>
        <p:spPr>
          <a:xfrm>
            <a:off x="8278711" y="217487"/>
            <a:ext cx="360464" cy="460374"/>
          </a:xfrm>
          <a:prstGeom prst="rect">
            <a:avLst/>
          </a:prstGeom>
          <a:noFill/>
        </p:spPr>
      </p:pic>
      <p:sp>
        <p:nvSpPr>
          <p:cNvPr id="13" name="Picture Placeholder 12"/>
          <p:cNvSpPr>
            <a:spLocks noGrp="1"/>
          </p:cNvSpPr>
          <p:nvPr>
            <p:ph type="pic" sz="quarter" idx="14"/>
          </p:nvPr>
        </p:nvSpPr>
        <p:spPr>
          <a:xfrm>
            <a:off x="504740" y="1550988"/>
            <a:ext cx="1947600" cy="3108326"/>
          </a:xfrm>
          <a:prstGeom prst="rect">
            <a:avLst/>
          </a:prstGeom>
          <a:solidFill>
            <a:schemeClr val="bg1">
              <a:lumMod val="85000"/>
            </a:schemeClr>
          </a:solidFill>
        </p:spPr>
        <p:txBody>
          <a:bodyPr/>
          <a:lstStyle/>
          <a:p>
            <a:r>
              <a:rPr lang="en-US"/>
              <a:t>Click icon to add picture</a:t>
            </a:r>
          </a:p>
        </p:txBody>
      </p:sp>
      <p:sp>
        <p:nvSpPr>
          <p:cNvPr id="14" name="Picture Placeholder 12"/>
          <p:cNvSpPr>
            <a:spLocks noGrp="1"/>
          </p:cNvSpPr>
          <p:nvPr>
            <p:ph type="pic" sz="quarter" idx="15"/>
          </p:nvPr>
        </p:nvSpPr>
        <p:spPr>
          <a:xfrm>
            <a:off x="2567461" y="1550988"/>
            <a:ext cx="1946275" cy="3108326"/>
          </a:xfrm>
          <a:prstGeom prst="rect">
            <a:avLst/>
          </a:prstGeom>
          <a:solidFill>
            <a:schemeClr val="bg1">
              <a:lumMod val="85000"/>
            </a:schemeClr>
          </a:solidFill>
        </p:spPr>
        <p:txBody>
          <a:bodyPr/>
          <a:lstStyle/>
          <a:p>
            <a:r>
              <a:rPr lang="en-US"/>
              <a:t>Click icon to add picture</a:t>
            </a:r>
          </a:p>
        </p:txBody>
      </p:sp>
      <p:sp>
        <p:nvSpPr>
          <p:cNvPr id="15" name="Picture Placeholder 12"/>
          <p:cNvSpPr>
            <a:spLocks noGrp="1"/>
          </p:cNvSpPr>
          <p:nvPr>
            <p:ph type="pic" sz="quarter" idx="16"/>
          </p:nvPr>
        </p:nvSpPr>
        <p:spPr>
          <a:xfrm>
            <a:off x="4630181" y="1550988"/>
            <a:ext cx="1946275" cy="3108326"/>
          </a:xfrm>
          <a:prstGeom prst="rect">
            <a:avLst/>
          </a:prstGeom>
          <a:solidFill>
            <a:schemeClr val="bg1">
              <a:lumMod val="85000"/>
            </a:schemeClr>
          </a:solidFill>
        </p:spPr>
        <p:txBody>
          <a:bodyPr/>
          <a:lstStyle/>
          <a:p>
            <a:r>
              <a:rPr lang="en-US"/>
              <a:t>Click icon to add picture</a:t>
            </a:r>
          </a:p>
        </p:txBody>
      </p:sp>
      <p:sp>
        <p:nvSpPr>
          <p:cNvPr id="16" name="Picture Placeholder 12"/>
          <p:cNvSpPr>
            <a:spLocks noGrp="1"/>
          </p:cNvSpPr>
          <p:nvPr>
            <p:ph type="pic" sz="quarter" idx="17"/>
          </p:nvPr>
        </p:nvSpPr>
        <p:spPr>
          <a:xfrm>
            <a:off x="6692900" y="1550988"/>
            <a:ext cx="1946275" cy="3108326"/>
          </a:xfrm>
          <a:prstGeom prst="rect">
            <a:avLst/>
          </a:prstGeom>
          <a:solidFill>
            <a:schemeClr val="bg1">
              <a:lumMod val="85000"/>
            </a:schemeClr>
          </a:solidFill>
        </p:spPr>
        <p:txBody>
          <a:bodyPr/>
          <a:lstStyle/>
          <a:p>
            <a:r>
              <a:rPr lang="en-US"/>
              <a:t>Click icon to add picture</a:t>
            </a:r>
          </a:p>
        </p:txBody>
      </p:sp>
      <p:sp>
        <p:nvSpPr>
          <p:cNvPr id="17" name="Text Placeholder 3"/>
          <p:cNvSpPr>
            <a:spLocks noGrp="1"/>
          </p:cNvSpPr>
          <p:nvPr>
            <p:ph type="body" sz="quarter" idx="10" hasCustomPrompt="1"/>
          </p:nvPr>
        </p:nvSpPr>
        <p:spPr>
          <a:xfrm>
            <a:off x="504510" y="387370"/>
            <a:ext cx="7563044" cy="411415"/>
          </a:xfrm>
          <a:prstGeom prst="rect">
            <a:avLst/>
          </a:prstGeom>
        </p:spPr>
        <p:txBody>
          <a:bodyPr lIns="0" tIns="0" rIns="0" bIns="0"/>
          <a:lstStyle>
            <a:lvl1pPr marL="0" marR="0" indent="0" algn="l" defTabSz="914400" rtl="0" eaLnBrk="1" fontAlgn="auto" latinLnBrk="0" hangingPunct="1">
              <a:lnSpc>
                <a:spcPct val="80000"/>
              </a:lnSpc>
              <a:spcBef>
                <a:spcPts val="0"/>
              </a:spcBef>
              <a:spcAft>
                <a:spcPts val="0"/>
              </a:spcAft>
              <a:buClrTx/>
              <a:buSzTx/>
              <a:buFontTx/>
              <a:buNone/>
              <a:defRPr sz="29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12" name="Text Placeholder 17"/>
          <p:cNvSpPr>
            <a:spLocks noGrp="1"/>
          </p:cNvSpPr>
          <p:nvPr>
            <p:ph type="body" sz="quarter" idx="22" hasCustomPrompt="1"/>
          </p:nvPr>
        </p:nvSpPr>
        <p:spPr>
          <a:xfrm>
            <a:off x="503237" y="1550989"/>
            <a:ext cx="1947600" cy="317568"/>
          </a:xfrm>
          <a:prstGeom prst="rect">
            <a:avLst/>
          </a:prstGeom>
          <a:solidFill>
            <a:schemeClr val="bg1"/>
          </a:solidFill>
        </p:spPr>
        <p:txBody>
          <a:bodyPr lIns="0" tIns="0" anchor="ctr"/>
          <a:lstStyle>
            <a:lvl1pPr algn="ctr">
              <a:lnSpc>
                <a:spcPct val="90000"/>
              </a:lnSpc>
              <a:defRPr lang="en-US" b="1" i="0" dirty="0" smtClean="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Enter solution name</a:t>
            </a:r>
          </a:p>
        </p:txBody>
      </p:sp>
      <p:sp>
        <p:nvSpPr>
          <p:cNvPr id="22" name="Text Placeholder 17"/>
          <p:cNvSpPr>
            <a:spLocks noGrp="1"/>
          </p:cNvSpPr>
          <p:nvPr>
            <p:ph type="body" sz="quarter" idx="23" hasCustomPrompt="1"/>
          </p:nvPr>
        </p:nvSpPr>
        <p:spPr>
          <a:xfrm>
            <a:off x="2567461" y="1550989"/>
            <a:ext cx="1947600" cy="317568"/>
          </a:xfrm>
          <a:prstGeom prst="rect">
            <a:avLst/>
          </a:prstGeom>
          <a:solidFill>
            <a:schemeClr val="bg1"/>
          </a:solidFill>
        </p:spPr>
        <p:txBody>
          <a:bodyPr lIns="0" tIns="0" anchor="ctr"/>
          <a:lstStyle>
            <a:lvl1pPr algn="ctr">
              <a:lnSpc>
                <a:spcPct val="90000"/>
              </a:lnSpc>
              <a:defRPr lang="en-US" b="1" i="0" dirty="0" smtClean="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Enter solution name</a:t>
            </a:r>
          </a:p>
        </p:txBody>
      </p:sp>
      <p:sp>
        <p:nvSpPr>
          <p:cNvPr id="23" name="Text Placeholder 17"/>
          <p:cNvSpPr>
            <a:spLocks noGrp="1"/>
          </p:cNvSpPr>
          <p:nvPr>
            <p:ph type="body" sz="quarter" idx="24" hasCustomPrompt="1"/>
          </p:nvPr>
        </p:nvSpPr>
        <p:spPr>
          <a:xfrm>
            <a:off x="4630181" y="1550989"/>
            <a:ext cx="1947600" cy="317568"/>
          </a:xfrm>
          <a:prstGeom prst="rect">
            <a:avLst/>
          </a:prstGeom>
          <a:solidFill>
            <a:schemeClr val="bg1"/>
          </a:solidFill>
        </p:spPr>
        <p:txBody>
          <a:bodyPr lIns="0" tIns="0" anchor="ctr"/>
          <a:lstStyle>
            <a:lvl1pPr algn="ctr">
              <a:lnSpc>
                <a:spcPct val="90000"/>
              </a:lnSpc>
              <a:defRPr lang="en-US" b="1" i="0" dirty="0" smtClean="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Enter solution name</a:t>
            </a:r>
          </a:p>
        </p:txBody>
      </p:sp>
      <p:sp>
        <p:nvSpPr>
          <p:cNvPr id="24" name="Text Placeholder 17"/>
          <p:cNvSpPr>
            <a:spLocks noGrp="1"/>
          </p:cNvSpPr>
          <p:nvPr>
            <p:ph type="body" sz="quarter" idx="25" hasCustomPrompt="1"/>
          </p:nvPr>
        </p:nvSpPr>
        <p:spPr>
          <a:xfrm>
            <a:off x="6692900" y="1550989"/>
            <a:ext cx="1947600" cy="317568"/>
          </a:xfrm>
          <a:prstGeom prst="rect">
            <a:avLst/>
          </a:prstGeom>
          <a:solidFill>
            <a:schemeClr val="bg1"/>
          </a:solidFill>
        </p:spPr>
        <p:txBody>
          <a:bodyPr lIns="0" tIns="0" anchor="ctr"/>
          <a:lstStyle>
            <a:lvl1pPr algn="ctr">
              <a:lnSpc>
                <a:spcPct val="90000"/>
              </a:lnSpc>
              <a:defRPr lang="en-US" b="1" i="0" dirty="0" smtClean="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Enter solution name</a:t>
            </a:r>
          </a:p>
        </p:txBody>
      </p:sp>
      <p:sp>
        <p:nvSpPr>
          <p:cNvPr id="25" name="Text Placeholder 3"/>
          <p:cNvSpPr>
            <a:spLocks noGrp="1"/>
          </p:cNvSpPr>
          <p:nvPr>
            <p:ph type="body" sz="quarter" idx="27" hasCustomPrompt="1"/>
          </p:nvPr>
        </p:nvSpPr>
        <p:spPr>
          <a:xfrm>
            <a:off x="504000" y="812505"/>
            <a:ext cx="7572326" cy="362137"/>
          </a:xfrm>
          <a:prstGeom prst="rect">
            <a:avLst/>
          </a:prstGeom>
        </p:spPr>
        <p:txBody>
          <a:bodyPr lIns="0" tIns="0" rIns="0" bIns="0"/>
          <a:lstStyle>
            <a:lvl1pPr marL="0" indent="0" algn="l">
              <a:lnSpc>
                <a:spcPct val="80000"/>
              </a:lnSpc>
              <a:spcBef>
                <a:spcPts val="0"/>
              </a:spcBef>
              <a:buFontTx/>
              <a:buNone/>
              <a:defRPr sz="18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3" name="Footer Placeholder 2"/>
          <p:cNvSpPr>
            <a:spLocks noGrp="1"/>
          </p:cNvSpPr>
          <p:nvPr>
            <p:ph type="ftr" sz="quarter" idx="28"/>
          </p:nvPr>
        </p:nvSpPr>
        <p:spPr>
          <a:xfrm>
            <a:off x="4924800" y="4719763"/>
            <a:ext cx="3086100" cy="274637"/>
          </a:xfrm>
          <a:prstGeom prst="rect">
            <a:avLst/>
          </a:prstGeom>
        </p:spPr>
        <p:txBody>
          <a:bodyPr/>
          <a:lstStyle>
            <a:lvl1pPr>
              <a:defRPr>
                <a:solidFill>
                  <a:schemeClr val="bg1">
                    <a:lumMod val="85000"/>
                  </a:schemeClr>
                </a:solidFill>
              </a:defRPr>
            </a:lvl1pPr>
          </a:lstStyle>
          <a:p>
            <a:r>
              <a:rPr lang="en-US"/>
              <a:t>Presentation name, Version, Date</a:t>
            </a:r>
            <a:endParaRPr lang="en-US" dirty="0"/>
          </a:p>
        </p:txBody>
      </p:sp>
      <p:sp>
        <p:nvSpPr>
          <p:cNvPr id="4" name="Slide Number Placeholder 3"/>
          <p:cNvSpPr>
            <a:spLocks noGrp="1"/>
          </p:cNvSpPr>
          <p:nvPr>
            <p:ph type="sldNum" sz="quarter" idx="29"/>
          </p:nvPr>
        </p:nvSpPr>
        <p:spPr/>
        <p:txBody>
          <a:bodyPr/>
          <a:lstStyle>
            <a:lvl1pPr>
              <a:defRPr>
                <a:solidFill>
                  <a:schemeClr val="bg1">
                    <a:lumMod val="85000"/>
                  </a:schemeClr>
                </a:solidFill>
              </a:defRPr>
            </a:lvl1pPr>
          </a:lstStyle>
          <a:p>
            <a:fld id="{793332C0-45F3-49F7-8962-3AD7701CBA4A}" type="slidenum">
              <a:rPr lang="en-US" smtClean="0"/>
              <a:t>‹#›</a:t>
            </a:fld>
            <a:endParaRPr lang="en-US" dirty="0"/>
          </a:p>
        </p:txBody>
      </p:sp>
      <p:sp>
        <p:nvSpPr>
          <p:cNvPr id="20" name="Text Placeholder 6"/>
          <p:cNvSpPr>
            <a:spLocks noGrp="1"/>
          </p:cNvSpPr>
          <p:nvPr>
            <p:ph type="body" sz="quarter" idx="30" hasCustomPrompt="1"/>
          </p:nvPr>
        </p:nvSpPr>
        <p:spPr>
          <a:xfrm>
            <a:off x="503238" y="4741200"/>
            <a:ext cx="4400550" cy="255600"/>
          </a:xfrm>
        </p:spPr>
        <p:txBody>
          <a:bodyPr anchor="b"/>
          <a:lstStyle>
            <a:lvl1pPr>
              <a:defRPr sz="700" b="0" i="0">
                <a:solidFill>
                  <a:schemeClr val="bg1">
                    <a:lumMod val="85000"/>
                  </a:schemeClr>
                </a:solidFill>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1_Proposition on image (L) - Black">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9144000" cy="5143500"/>
          </a:xfrm>
          <a:prstGeom prst="rect">
            <a:avLst/>
          </a:prstGeom>
          <a:solidFill>
            <a:schemeClr val="bg1">
              <a:lumMod val="85000"/>
            </a:schemeClr>
          </a:solidFill>
        </p:spPr>
        <p:txBody>
          <a:bodyPr anchor="ctr"/>
          <a:lstStyle>
            <a:lvl1pPr marL="0" indent="0" algn="ctr">
              <a:buNone/>
              <a:defRPr/>
            </a:lvl1pPr>
          </a:lstStyle>
          <a:p>
            <a:r>
              <a:rPr lang="en-US"/>
              <a:t>Click icon to add picture</a:t>
            </a:r>
          </a:p>
        </p:txBody>
      </p:sp>
      <p:sp>
        <p:nvSpPr>
          <p:cNvPr id="10" name="Text Placeholder 3"/>
          <p:cNvSpPr>
            <a:spLocks noGrp="1"/>
          </p:cNvSpPr>
          <p:nvPr>
            <p:ph type="body" sz="quarter" idx="10" hasCustomPrompt="1"/>
          </p:nvPr>
        </p:nvSpPr>
        <p:spPr bwMode="white">
          <a:xfrm>
            <a:off x="503238" y="895349"/>
            <a:ext cx="2641600" cy="2082220"/>
          </a:xfrm>
          <a:prstGeom prst="rect">
            <a:avLst/>
          </a:prstGeom>
          <a:solidFill>
            <a:schemeClr val="bg1"/>
          </a:solidFill>
        </p:spPr>
        <p:txBody>
          <a:bodyPr lIns="93600" tIns="180000" rIns="72000" bIns="0" anchor="t"/>
          <a:lstStyle>
            <a:lvl1pPr marL="0" indent="0" algn="l">
              <a:lnSpc>
                <a:spcPct val="90000"/>
              </a:lnSpc>
              <a:spcBef>
                <a:spcPts val="0"/>
              </a:spcBef>
              <a:buFontTx/>
              <a:buNone/>
              <a:defRPr sz="2900" b="0" i="0">
                <a:solidFill>
                  <a:schemeClr val="tx1"/>
                </a:solidFill>
                <a:latin typeface="Calibri Light" panose="020F0302020204030204" charset="0"/>
                <a:ea typeface="Calibri Light" panose="020F0302020204030204" charset="0"/>
                <a:cs typeface="Calibri Light" panose="020F0302020204030204" charset="0"/>
              </a:defRPr>
            </a:lvl1pPr>
            <a:lvl2pPr>
              <a:defRPr sz="4800"/>
            </a:lvl2pPr>
            <a:lvl3pPr>
              <a:defRPr sz="4800"/>
            </a:lvl3pPr>
            <a:lvl4pPr>
              <a:defRPr sz="4800"/>
            </a:lvl4pPr>
            <a:lvl5pPr>
              <a:defRPr sz="4800"/>
            </a:lvl5pPr>
          </a:lstStyle>
          <a:p>
            <a:pPr lvl="0"/>
            <a:r>
              <a:rPr lang="en-US" noProof="0" dirty="0"/>
              <a:t>Click to add title</a:t>
            </a:r>
          </a:p>
        </p:txBody>
      </p:sp>
      <p:pic>
        <p:nvPicPr>
          <p:cNvPr id="6" name="Picture 5"/>
          <p:cNvPicPr>
            <a:picLocks noChangeAspect="1"/>
          </p:cNvPicPr>
          <p:nvPr/>
        </p:nvPicPr>
        <p:blipFill>
          <a:blip r:embed="rId2" cstate="screen"/>
          <a:stretch>
            <a:fillRect/>
          </a:stretch>
        </p:blipFill>
        <p:spPr>
          <a:xfrm>
            <a:off x="8278711" y="217487"/>
            <a:ext cx="360464" cy="460374"/>
          </a:xfrm>
          <a:prstGeom prst="rect">
            <a:avLst/>
          </a:prstGeom>
          <a:noFill/>
        </p:spPr>
      </p:pic>
      <p:sp>
        <p:nvSpPr>
          <p:cNvPr id="7" name="Text Placeholder 3"/>
          <p:cNvSpPr>
            <a:spLocks noGrp="1"/>
          </p:cNvSpPr>
          <p:nvPr>
            <p:ph type="body" sz="quarter" idx="12" hasCustomPrompt="1"/>
          </p:nvPr>
        </p:nvSpPr>
        <p:spPr bwMode="white">
          <a:xfrm>
            <a:off x="503238" y="2977569"/>
            <a:ext cx="2641600" cy="1681744"/>
          </a:xfrm>
          <a:prstGeom prst="rect">
            <a:avLst/>
          </a:prstGeom>
          <a:solidFill>
            <a:schemeClr val="tx1"/>
          </a:solidFill>
        </p:spPr>
        <p:txBody>
          <a:bodyPr lIns="93600" tIns="180000" rIns="72000" bIns="0" anchor="t"/>
          <a:lstStyle>
            <a:lvl1pPr marL="144145" indent="-144145" algn="l">
              <a:lnSpc>
                <a:spcPct val="90000"/>
              </a:lnSpc>
              <a:spcBef>
                <a:spcPts val="0"/>
              </a:spcBef>
              <a:buFont typeface="Arial" panose="020B0604020202020204" pitchFamily="34" charset="0"/>
              <a:buChar char="•"/>
              <a:defRPr sz="1100" b="0" i="0">
                <a:solidFill>
                  <a:schemeClr val="bg1"/>
                </a:solidFill>
                <a:latin typeface="Calibri Light" panose="020F0302020204030204" charset="0"/>
                <a:ea typeface="Calibri Light" panose="020F0302020204030204" charset="0"/>
                <a:cs typeface="Calibri Light" panose="020F0302020204030204" charset="0"/>
              </a:defRPr>
            </a:lvl1pPr>
            <a:lvl2pPr>
              <a:defRPr sz="4800"/>
            </a:lvl2pPr>
            <a:lvl3pPr>
              <a:defRPr sz="4800"/>
            </a:lvl3pPr>
            <a:lvl4pPr>
              <a:defRPr sz="4800"/>
            </a:lvl4pPr>
            <a:lvl5pPr>
              <a:defRPr sz="4800"/>
            </a:lvl5pPr>
          </a:lstStyle>
          <a:p>
            <a:pPr lvl="0"/>
            <a:r>
              <a:rPr lang="en-US" noProof="0" dirty="0"/>
              <a:t>Click to add key benefits</a:t>
            </a:r>
          </a:p>
        </p:txBody>
      </p:sp>
      <p:sp>
        <p:nvSpPr>
          <p:cNvPr id="3" name="Text Placeholder 2"/>
          <p:cNvSpPr>
            <a:spLocks noGrp="1"/>
          </p:cNvSpPr>
          <p:nvPr>
            <p:ph type="body" sz="quarter" idx="13" hasCustomPrompt="1"/>
          </p:nvPr>
        </p:nvSpPr>
        <p:spPr>
          <a:xfrm>
            <a:off x="508622" y="2093843"/>
            <a:ext cx="2629866" cy="883726"/>
          </a:xfrm>
        </p:spPr>
        <p:txBody>
          <a:bodyPr lIns="93600" rIns="72000"/>
          <a:lstStyle>
            <a:lvl1pPr>
              <a:defRPr sz="1800">
                <a:solidFill>
                  <a:schemeClr val="tx1"/>
                </a:solidFill>
              </a:defRPr>
            </a:lvl1pPr>
          </a:lstStyle>
          <a:p>
            <a:pPr lvl="0"/>
            <a:r>
              <a:rPr lang="en-US" dirty="0"/>
              <a:t>Innovation explain</a:t>
            </a:r>
          </a:p>
        </p:txBody>
      </p:sp>
      <p:sp>
        <p:nvSpPr>
          <p:cNvPr id="4" name="Footer Placeholder 3"/>
          <p:cNvSpPr>
            <a:spLocks noGrp="1"/>
          </p:cNvSpPr>
          <p:nvPr>
            <p:ph type="ftr" sz="quarter" idx="14"/>
          </p:nvPr>
        </p:nvSpPr>
        <p:spPr>
          <a:xfrm>
            <a:off x="4924800" y="4719763"/>
            <a:ext cx="3086100" cy="274637"/>
          </a:xfrm>
          <a:prstGeom prst="rect">
            <a:avLst/>
          </a:prstGeom>
        </p:spPr>
        <p:txBody>
          <a:bodyPr/>
          <a:lstStyle/>
          <a:p>
            <a:r>
              <a:rPr lang="en-US" dirty="0"/>
              <a:t>Presentation name, Version, Date</a:t>
            </a:r>
          </a:p>
        </p:txBody>
      </p:sp>
      <p:sp>
        <p:nvSpPr>
          <p:cNvPr id="8" name="Slide Number Placeholder 7"/>
          <p:cNvSpPr>
            <a:spLocks noGrp="1"/>
          </p:cNvSpPr>
          <p:nvPr>
            <p:ph type="sldNum" sz="quarter" idx="15"/>
          </p:nvPr>
        </p:nvSpPr>
        <p:spPr/>
        <p:txBody>
          <a:bodyPr/>
          <a:lstStyle/>
          <a:p>
            <a:fld id="{793332C0-45F3-49F7-8962-3AD7701CBA4A}" type="slidenum">
              <a:rPr lang="en-US" smtClean="0"/>
              <a:t>‹#›</a:t>
            </a:fld>
            <a:endParaRPr lang="en-US" dirty="0"/>
          </a:p>
        </p:txBody>
      </p:sp>
      <p:sp>
        <p:nvSpPr>
          <p:cNvPr id="14" name="Text Placeholder 6"/>
          <p:cNvSpPr>
            <a:spLocks noGrp="1"/>
          </p:cNvSpPr>
          <p:nvPr>
            <p:ph type="body" sz="quarter" idx="16"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
        <p:nvSpPr>
          <p:cNvPr id="15" name="Footer Placeholder 4"/>
          <p:cNvSpPr txBox="1"/>
          <p:nvPr/>
        </p:nvSpPr>
        <p:spPr>
          <a:xfrm>
            <a:off x="8079581" y="4719600"/>
            <a:ext cx="874478" cy="275297"/>
          </a:xfrm>
          <a:prstGeom prst="rect">
            <a:avLst/>
          </a:prstGeom>
        </p:spPr>
        <p:txBody>
          <a:bodyPr vert="horz" lIns="0" tIns="0" rIns="0" bIns="0" rtlCol="0" anchor="b"/>
          <a:lstStyle>
            <a:defPPr>
              <a:defRPr lang="de-DE"/>
            </a:defPPr>
            <a:lvl1pPr marL="0" algn="r" defTabSz="914400" rtl="0" eaLnBrk="1" latinLnBrk="0" hangingPunct="1">
              <a:defRPr sz="700" b="0" i="0" kern="1200">
                <a:solidFill>
                  <a:schemeClr val="tx1">
                    <a:lumMod val="85000"/>
                    <a:lumOff val="15000"/>
                  </a:schemeClr>
                </a:solidFill>
                <a:latin typeface="Calibri Light" panose="020F0302020204030204" charset="0"/>
                <a:ea typeface="+mn-ea"/>
                <a:cs typeface="Calibri Light" panose="020F030202020403020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a:lstStyle>
          <a:p>
            <a:pPr algn="r"/>
            <a:r>
              <a:rPr lang="en-US" sz="700" dirty="0">
                <a:solidFill>
                  <a:schemeClr val="bg1">
                    <a:lumMod val="65000"/>
                  </a:schemeClr>
                </a:solidFill>
              </a:rPr>
              <a:t>© Philips - Confidential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05_Solution a">
    <p:bg>
      <p:bgPr>
        <a:solidFill>
          <a:schemeClr val="bg1">
            <a:lumMod val="85000"/>
          </a:schemeClr>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9144000" cy="5143500"/>
          </a:xfrm>
          <a:prstGeom prst="rect">
            <a:avLst/>
          </a:prstGeom>
        </p:spPr>
        <p:txBody>
          <a:bodyPr anchor="ctr"/>
          <a:lstStyle>
            <a:lvl1pPr marL="0" indent="0" algn="ctr">
              <a:buNone/>
              <a:defRPr/>
            </a:lvl1pPr>
          </a:lstStyle>
          <a:p>
            <a:r>
              <a:rPr lang="en-US"/>
              <a:t>Click icon to add picture</a:t>
            </a:r>
            <a:endParaRPr lang="en-US" dirty="0"/>
          </a:p>
        </p:txBody>
      </p:sp>
      <p:pic>
        <p:nvPicPr>
          <p:cNvPr id="4" name="Picture 3"/>
          <p:cNvPicPr>
            <a:picLocks noChangeAspect="1"/>
          </p:cNvPicPr>
          <p:nvPr/>
        </p:nvPicPr>
        <p:blipFill>
          <a:blip r:embed="rId2" cstate="screen"/>
          <a:stretch>
            <a:fillRect/>
          </a:stretch>
        </p:blipFill>
        <p:spPr>
          <a:xfrm>
            <a:off x="8278711" y="217487"/>
            <a:ext cx="360464" cy="460374"/>
          </a:xfrm>
          <a:prstGeom prst="rect">
            <a:avLst/>
          </a:prstGeom>
          <a:noFill/>
        </p:spPr>
      </p:pic>
      <p:sp>
        <p:nvSpPr>
          <p:cNvPr id="11" name="Text Placeholder 3"/>
          <p:cNvSpPr>
            <a:spLocks noGrp="1"/>
          </p:cNvSpPr>
          <p:nvPr>
            <p:ph type="body" sz="quarter" idx="10" hasCustomPrompt="1"/>
          </p:nvPr>
        </p:nvSpPr>
        <p:spPr>
          <a:xfrm>
            <a:off x="504510" y="387372"/>
            <a:ext cx="7563044" cy="201207"/>
          </a:xfrm>
          <a:prstGeom prst="rect">
            <a:avLst/>
          </a:prstGeom>
        </p:spPr>
        <p:txBody>
          <a:bodyPr lIns="0" tIns="0" rIns="0" bIns="0"/>
          <a:lstStyle>
            <a:lvl1pPr marL="0" marR="0" indent="0" algn="l" defTabSz="914400" rtl="0" eaLnBrk="1" fontAlgn="auto" latinLnBrk="0" hangingPunct="1">
              <a:lnSpc>
                <a:spcPct val="80000"/>
              </a:lnSpc>
              <a:spcBef>
                <a:spcPts val="0"/>
              </a:spcBef>
              <a:spcAft>
                <a:spcPts val="0"/>
              </a:spcAft>
              <a:buClrTx/>
              <a:buSzTx/>
              <a:buFontTx/>
              <a:buNone/>
              <a:defRPr sz="1800" b="1" i="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sz="3600"/>
            </a:lvl2pPr>
            <a:lvl3pPr>
              <a:defRPr sz="3600"/>
            </a:lvl3pPr>
            <a:lvl4pPr>
              <a:defRPr sz="3600"/>
            </a:lvl4pPr>
            <a:lvl5pPr>
              <a:defRPr sz="3600"/>
            </a:lvl5pPr>
          </a:lstStyle>
          <a:p>
            <a:pPr lvl="0"/>
            <a:r>
              <a:rPr lang="en-US" noProof="0" dirty="0"/>
              <a:t>Click to add title</a:t>
            </a:r>
          </a:p>
        </p:txBody>
      </p:sp>
      <p:sp>
        <p:nvSpPr>
          <p:cNvPr id="12" name="Text Placeholder 3"/>
          <p:cNvSpPr>
            <a:spLocks noGrp="1"/>
          </p:cNvSpPr>
          <p:nvPr>
            <p:ph type="body" sz="quarter" idx="12" hasCustomPrompt="1"/>
          </p:nvPr>
        </p:nvSpPr>
        <p:spPr>
          <a:xfrm>
            <a:off x="504510" y="657662"/>
            <a:ext cx="7563044" cy="290490"/>
          </a:xfrm>
          <a:prstGeom prst="rect">
            <a:avLst/>
          </a:prstGeom>
        </p:spPr>
        <p:txBody>
          <a:bodyPr lIns="0" tIns="0" rIns="0" bIns="0"/>
          <a:lstStyle>
            <a:lvl1pPr marL="0" marR="0" indent="0" algn="l" defTabSz="914400" rtl="0" eaLnBrk="1" fontAlgn="auto" latinLnBrk="0" hangingPunct="1">
              <a:lnSpc>
                <a:spcPct val="80000"/>
              </a:lnSpc>
              <a:spcBef>
                <a:spcPts val="0"/>
              </a:spcBef>
              <a:spcAft>
                <a:spcPts val="0"/>
              </a:spcAft>
              <a:buClrTx/>
              <a:buSzTx/>
              <a:buFontTx/>
              <a:buNone/>
              <a:defRPr sz="11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3" name="Text Placeholder 2"/>
          <p:cNvSpPr>
            <a:spLocks noGrp="1"/>
          </p:cNvSpPr>
          <p:nvPr>
            <p:ph type="body" sz="quarter" idx="25" hasCustomPrompt="1"/>
          </p:nvPr>
        </p:nvSpPr>
        <p:spPr>
          <a:xfrm>
            <a:off x="503237" y="2637679"/>
            <a:ext cx="2745549" cy="2013842"/>
          </a:xfrm>
          <a:solidFill>
            <a:schemeClr val="bg1">
              <a:alpha val="90000"/>
            </a:schemeClr>
          </a:solidFill>
        </p:spPr>
        <p:txBody>
          <a:bodyPr vert="horz" lIns="72000" tIns="72000" rIns="72000" bIns="0" rtlCol="0">
            <a:noAutofit/>
          </a:bodyPr>
          <a:lstStyle>
            <a:lvl1pPr>
              <a:defRPr lang="en-US" sz="1400" dirty="0" smtClean="0">
                <a:solidFill>
                  <a:schemeClr val="accent1"/>
                </a:solidFill>
                <a:latin typeface="Calibri" panose="020F0502020204030204"/>
                <a:ea typeface="Calibri" panose="020F0502020204030204" pitchFamily="34" charset="0"/>
                <a:cs typeface="Calibri" panose="020F0502020204030204" pitchFamily="34" charset="0"/>
              </a:defRPr>
            </a:lvl1pPr>
            <a:lvl2pPr>
              <a:defRPr lang="en-US" sz="3600" dirty="0" smtClean="0"/>
            </a:lvl2pPr>
            <a:lvl3pPr>
              <a:defRPr lang="en-US" sz="3600" dirty="0" smtClean="0"/>
            </a:lvl3pPr>
            <a:lvl4pPr>
              <a:defRPr lang="en-US" sz="3600" dirty="0" smtClean="0"/>
            </a:lvl4pPr>
            <a:lvl5pPr>
              <a:defRPr lang="en-US" sz="3600" dirty="0"/>
            </a:lvl5pPr>
          </a:lstStyle>
          <a:p>
            <a:pPr lvl="0">
              <a:lnSpc>
                <a:spcPct val="100000"/>
              </a:lnSpc>
              <a:buFontTx/>
            </a:pPr>
            <a:r>
              <a:rPr lang="en-US" dirty="0"/>
              <a:t>What do we solve? Customer challenge(s)</a:t>
            </a:r>
          </a:p>
        </p:txBody>
      </p:sp>
      <p:sp>
        <p:nvSpPr>
          <p:cNvPr id="20" name="Text Placeholder 2"/>
          <p:cNvSpPr>
            <a:spLocks noGrp="1"/>
          </p:cNvSpPr>
          <p:nvPr>
            <p:ph type="body" sz="quarter" idx="26" hasCustomPrompt="1"/>
          </p:nvPr>
        </p:nvSpPr>
        <p:spPr>
          <a:xfrm>
            <a:off x="3252026" y="2637678"/>
            <a:ext cx="2637599" cy="2013842"/>
          </a:xfrm>
          <a:solidFill>
            <a:srgbClr val="CAE3E9">
              <a:alpha val="90000"/>
            </a:srgbClr>
          </a:solidFill>
        </p:spPr>
        <p:txBody>
          <a:bodyPr lIns="72000" tIns="72000" rIns="72000" bIns="0" anchor="t"/>
          <a:lstStyle>
            <a:lvl1pPr>
              <a:defRPr lang="en-US" b="0" i="0" dirty="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pPr lvl="0">
              <a:lnSpc>
                <a:spcPct val="80000"/>
              </a:lnSpc>
              <a:buFontTx/>
            </a:pPr>
            <a:r>
              <a:rPr lang="en-US" dirty="0"/>
              <a:t>Our solution</a:t>
            </a:r>
          </a:p>
          <a:p>
            <a:pPr lvl="0">
              <a:lnSpc>
                <a:spcPct val="80000"/>
              </a:lnSpc>
              <a:buFontTx/>
            </a:pPr>
            <a:endParaRPr lang="en-US" dirty="0"/>
          </a:p>
          <a:p>
            <a:pPr lvl="0">
              <a:lnSpc>
                <a:spcPct val="80000"/>
              </a:lnSpc>
              <a:buFontTx/>
            </a:pPr>
            <a:r>
              <a:rPr lang="en-US" dirty="0"/>
              <a:t>Describe solution and what we will deliver</a:t>
            </a:r>
          </a:p>
        </p:txBody>
      </p:sp>
      <p:sp>
        <p:nvSpPr>
          <p:cNvPr id="21" name="Text Placeholder 2"/>
          <p:cNvSpPr>
            <a:spLocks noGrp="1"/>
          </p:cNvSpPr>
          <p:nvPr>
            <p:ph type="body" sz="quarter" idx="27" hasCustomPrompt="1"/>
          </p:nvPr>
        </p:nvSpPr>
        <p:spPr>
          <a:xfrm>
            <a:off x="6016248" y="2637678"/>
            <a:ext cx="1254324" cy="965207"/>
          </a:xfrm>
          <a:solidFill>
            <a:srgbClr val="00347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rtlCol="0" anchor="ctr" anchorCtr="0"/>
          <a:lstStyle>
            <a:lvl1pPr algn="ctr">
              <a:defRPr lang="en-US" dirty="0">
                <a:solidFill>
                  <a:srgbClr val="FFFFFF"/>
                </a:solidFill>
                <a:latin typeface="+mn-lt"/>
                <a:cs typeface="Calibri" panose="020F0502020204030204"/>
              </a:defRPr>
            </a:lvl1pPr>
          </a:lstStyle>
          <a:p>
            <a:pPr lvl="0"/>
            <a:r>
              <a:rPr lang="en-US" dirty="0"/>
              <a:t>Give clinical benefits</a:t>
            </a:r>
          </a:p>
        </p:txBody>
      </p:sp>
      <p:sp>
        <p:nvSpPr>
          <p:cNvPr id="22" name="Text Placeholder 2"/>
          <p:cNvSpPr>
            <a:spLocks noGrp="1"/>
          </p:cNvSpPr>
          <p:nvPr>
            <p:ph type="body" sz="quarter" idx="28" hasCustomPrompt="1"/>
          </p:nvPr>
        </p:nvSpPr>
        <p:spPr>
          <a:xfrm>
            <a:off x="7372082" y="2637678"/>
            <a:ext cx="1254324" cy="965207"/>
          </a:xfrm>
          <a:solidFill>
            <a:srgbClr val="00347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rtlCol="0" anchor="ctr" anchorCtr="0"/>
          <a:lstStyle>
            <a:lvl1pPr algn="ctr">
              <a:defRPr lang="en-US" dirty="0">
                <a:solidFill>
                  <a:srgbClr val="FFFFFF"/>
                </a:solidFill>
                <a:latin typeface="+mn-lt"/>
                <a:cs typeface="Calibri" panose="020F0502020204030204"/>
              </a:defRPr>
            </a:lvl1pPr>
          </a:lstStyle>
          <a:p>
            <a:pPr lvl="0"/>
            <a:r>
              <a:rPr lang="en-US" dirty="0"/>
              <a:t>Give financial benefits</a:t>
            </a:r>
          </a:p>
        </p:txBody>
      </p:sp>
      <p:sp>
        <p:nvSpPr>
          <p:cNvPr id="25" name="Text Placeholder 2"/>
          <p:cNvSpPr>
            <a:spLocks noGrp="1"/>
          </p:cNvSpPr>
          <p:nvPr>
            <p:ph type="body" sz="quarter" idx="29" hasCustomPrompt="1"/>
          </p:nvPr>
        </p:nvSpPr>
        <p:spPr>
          <a:xfrm>
            <a:off x="6016248" y="3693865"/>
            <a:ext cx="1254324" cy="965207"/>
          </a:xfrm>
          <a:solidFill>
            <a:srgbClr val="00347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rtlCol="0" anchor="ctr" anchorCtr="0"/>
          <a:lstStyle>
            <a:lvl1pPr algn="ctr">
              <a:defRPr lang="en-US" dirty="0">
                <a:solidFill>
                  <a:srgbClr val="FFFFFF"/>
                </a:solidFill>
                <a:latin typeface="+mn-lt"/>
                <a:cs typeface="Calibri" panose="020F0502020204030204"/>
              </a:defRPr>
            </a:lvl1pPr>
          </a:lstStyle>
          <a:p>
            <a:pPr lvl="0"/>
            <a:r>
              <a:rPr lang="en-US" dirty="0"/>
              <a:t>Give quality benefits</a:t>
            </a:r>
          </a:p>
        </p:txBody>
      </p:sp>
      <p:sp>
        <p:nvSpPr>
          <p:cNvPr id="26" name="Text Placeholder 2"/>
          <p:cNvSpPr>
            <a:spLocks noGrp="1"/>
          </p:cNvSpPr>
          <p:nvPr>
            <p:ph type="body" sz="quarter" idx="30" hasCustomPrompt="1"/>
          </p:nvPr>
        </p:nvSpPr>
        <p:spPr>
          <a:xfrm>
            <a:off x="7372082" y="3693865"/>
            <a:ext cx="1254324" cy="965207"/>
          </a:xfrm>
          <a:solidFill>
            <a:srgbClr val="00347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rtlCol="0" anchor="ctr" anchorCtr="0"/>
          <a:lstStyle>
            <a:lvl1pPr algn="ctr">
              <a:defRPr lang="en-US" dirty="0">
                <a:solidFill>
                  <a:srgbClr val="FFFFFF"/>
                </a:solidFill>
                <a:latin typeface="+mn-lt"/>
                <a:cs typeface="Calibri" panose="020F0502020204030204"/>
              </a:defRPr>
            </a:lvl1pPr>
          </a:lstStyle>
          <a:p>
            <a:pPr lvl="0"/>
            <a:r>
              <a:rPr lang="en-US" dirty="0"/>
              <a:t>Give staff and patient benefits</a:t>
            </a:r>
          </a:p>
        </p:txBody>
      </p:sp>
      <p:sp>
        <p:nvSpPr>
          <p:cNvPr id="14" name="Text Placeholder 6"/>
          <p:cNvSpPr>
            <a:spLocks noGrp="1"/>
          </p:cNvSpPr>
          <p:nvPr>
            <p:ph type="body" sz="quarter" idx="14"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
        <p:nvSpPr>
          <p:cNvPr id="6" name="Footer Placeholder 5"/>
          <p:cNvSpPr>
            <a:spLocks noGrp="1"/>
          </p:cNvSpPr>
          <p:nvPr>
            <p:ph type="ftr" sz="quarter" idx="31"/>
          </p:nvPr>
        </p:nvSpPr>
        <p:spPr>
          <a:xfrm>
            <a:off x="4924800" y="4719763"/>
            <a:ext cx="3086100" cy="274637"/>
          </a:xfrm>
          <a:prstGeom prst="rect">
            <a:avLst/>
          </a:prstGeom>
        </p:spPr>
        <p:txBody>
          <a:bodyPr/>
          <a:lstStyle/>
          <a:p>
            <a:r>
              <a:rPr lang="en-US" dirty="0"/>
              <a:t>Presentation name, Version, Date</a:t>
            </a:r>
          </a:p>
        </p:txBody>
      </p:sp>
      <p:sp>
        <p:nvSpPr>
          <p:cNvPr id="7" name="Slide Number Placeholder 6"/>
          <p:cNvSpPr>
            <a:spLocks noGrp="1"/>
          </p:cNvSpPr>
          <p:nvPr>
            <p:ph type="sldNum" sz="quarter" idx="32"/>
          </p:nvPr>
        </p:nvSpPr>
        <p:spPr/>
        <p:txBody>
          <a:bodyPr/>
          <a:lstStyle/>
          <a:p>
            <a:fld id="{793332C0-45F3-49F7-8962-3AD7701CBA4A}"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1_Proposition on image (R) - Black">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9144000" cy="5143500"/>
          </a:xfrm>
          <a:prstGeom prst="rect">
            <a:avLst/>
          </a:prstGeom>
          <a:solidFill>
            <a:schemeClr val="bg1">
              <a:lumMod val="85000"/>
            </a:schemeClr>
          </a:solidFill>
        </p:spPr>
        <p:txBody>
          <a:bodyPr anchor="ctr"/>
          <a:lstStyle>
            <a:lvl1pPr marL="0" indent="0" algn="ctr">
              <a:buNone/>
              <a:defRPr/>
            </a:lvl1pPr>
          </a:lstStyle>
          <a:p>
            <a:r>
              <a:rPr lang="en-US"/>
              <a:t>Click icon to add picture</a:t>
            </a:r>
          </a:p>
        </p:txBody>
      </p:sp>
      <p:sp>
        <p:nvSpPr>
          <p:cNvPr id="10" name="Text Placeholder 3"/>
          <p:cNvSpPr>
            <a:spLocks noGrp="1"/>
          </p:cNvSpPr>
          <p:nvPr>
            <p:ph type="body" sz="quarter" idx="10" hasCustomPrompt="1"/>
          </p:nvPr>
        </p:nvSpPr>
        <p:spPr bwMode="white">
          <a:xfrm>
            <a:off x="5997575" y="895349"/>
            <a:ext cx="2641600" cy="2082220"/>
          </a:xfrm>
          <a:prstGeom prst="rect">
            <a:avLst/>
          </a:prstGeom>
          <a:solidFill>
            <a:schemeClr val="bg1"/>
          </a:solidFill>
        </p:spPr>
        <p:txBody>
          <a:bodyPr lIns="93600" tIns="180000" rIns="72000" bIns="0" anchor="t"/>
          <a:lstStyle>
            <a:lvl1pPr marL="0" indent="0" algn="l">
              <a:lnSpc>
                <a:spcPct val="90000"/>
              </a:lnSpc>
              <a:spcBef>
                <a:spcPts val="0"/>
              </a:spcBef>
              <a:buFontTx/>
              <a:buNone/>
              <a:defRPr sz="2900" b="0" i="0">
                <a:solidFill>
                  <a:schemeClr val="tx1"/>
                </a:solidFill>
                <a:latin typeface="Calibri Light" panose="020F0302020204030204" charset="0"/>
                <a:ea typeface="Calibri Light" panose="020F0302020204030204" charset="0"/>
                <a:cs typeface="Calibri Light" panose="020F0302020204030204" charset="0"/>
              </a:defRPr>
            </a:lvl1pPr>
            <a:lvl2pPr>
              <a:defRPr sz="4800"/>
            </a:lvl2pPr>
            <a:lvl3pPr>
              <a:defRPr sz="4800"/>
            </a:lvl3pPr>
            <a:lvl4pPr>
              <a:defRPr sz="4800"/>
            </a:lvl4pPr>
            <a:lvl5pPr>
              <a:defRPr sz="4800"/>
            </a:lvl5pPr>
          </a:lstStyle>
          <a:p>
            <a:pPr lvl="0"/>
            <a:r>
              <a:rPr lang="en-US" noProof="0" dirty="0"/>
              <a:t>Click to add title</a:t>
            </a:r>
          </a:p>
        </p:txBody>
      </p:sp>
      <p:pic>
        <p:nvPicPr>
          <p:cNvPr id="6" name="Picture 5"/>
          <p:cNvPicPr>
            <a:picLocks noChangeAspect="1"/>
          </p:cNvPicPr>
          <p:nvPr/>
        </p:nvPicPr>
        <p:blipFill>
          <a:blip r:embed="rId2" cstate="screen"/>
          <a:stretch>
            <a:fillRect/>
          </a:stretch>
        </p:blipFill>
        <p:spPr>
          <a:xfrm>
            <a:off x="8278711" y="217487"/>
            <a:ext cx="360464" cy="460374"/>
          </a:xfrm>
          <a:prstGeom prst="rect">
            <a:avLst/>
          </a:prstGeom>
          <a:noFill/>
        </p:spPr>
      </p:pic>
      <p:sp>
        <p:nvSpPr>
          <p:cNvPr id="7" name="Text Placeholder 3"/>
          <p:cNvSpPr>
            <a:spLocks noGrp="1"/>
          </p:cNvSpPr>
          <p:nvPr>
            <p:ph type="body" sz="quarter" idx="12" hasCustomPrompt="1"/>
          </p:nvPr>
        </p:nvSpPr>
        <p:spPr bwMode="white">
          <a:xfrm>
            <a:off x="5997575" y="2977569"/>
            <a:ext cx="2641600" cy="1681744"/>
          </a:xfrm>
          <a:prstGeom prst="rect">
            <a:avLst/>
          </a:prstGeom>
          <a:solidFill>
            <a:schemeClr val="tx1"/>
          </a:solidFill>
        </p:spPr>
        <p:txBody>
          <a:bodyPr vert="horz" lIns="93600" tIns="180000" rIns="72000" bIns="0" rtlCol="0" anchor="t">
            <a:noAutofit/>
          </a:bodyPr>
          <a:lstStyle>
            <a:lvl1pPr>
              <a:defRPr lang="en-US" noProof="0" dirty="0">
                <a:solidFill>
                  <a:schemeClr val="bg1"/>
                </a:solidFill>
                <a:latin typeface="Calibri Light" panose="020F0302020204030204" charset="0"/>
                <a:ea typeface="Calibri Light" panose="020F0302020204030204" charset="0"/>
                <a:cs typeface="Calibri Light" panose="020F0302020204030204" charset="0"/>
              </a:defRPr>
            </a:lvl1pPr>
          </a:lstStyle>
          <a:p>
            <a:pPr marL="144145" lvl="0" indent="-144145">
              <a:buChar char="•"/>
            </a:pPr>
            <a:r>
              <a:rPr lang="en-US" noProof="0" dirty="0"/>
              <a:t>Click to add key benefits</a:t>
            </a:r>
          </a:p>
        </p:txBody>
      </p:sp>
      <p:sp>
        <p:nvSpPr>
          <p:cNvPr id="3" name="Text Placeholder 2"/>
          <p:cNvSpPr>
            <a:spLocks noGrp="1"/>
          </p:cNvSpPr>
          <p:nvPr>
            <p:ph type="body" sz="quarter" idx="13" hasCustomPrompt="1"/>
          </p:nvPr>
        </p:nvSpPr>
        <p:spPr>
          <a:xfrm>
            <a:off x="6002959" y="2093843"/>
            <a:ext cx="2629866" cy="883726"/>
          </a:xfrm>
        </p:spPr>
        <p:txBody>
          <a:bodyPr lIns="93600" rIns="72000"/>
          <a:lstStyle>
            <a:lvl1pPr>
              <a:defRPr sz="1800">
                <a:solidFill>
                  <a:schemeClr val="tx1"/>
                </a:solidFill>
              </a:defRPr>
            </a:lvl1pPr>
          </a:lstStyle>
          <a:p>
            <a:pPr lvl="0"/>
            <a:r>
              <a:rPr lang="en-US" dirty="0"/>
              <a:t>Innovation explain</a:t>
            </a:r>
          </a:p>
        </p:txBody>
      </p:sp>
      <p:sp>
        <p:nvSpPr>
          <p:cNvPr id="4" name="Footer Placeholder 3"/>
          <p:cNvSpPr>
            <a:spLocks noGrp="1"/>
          </p:cNvSpPr>
          <p:nvPr>
            <p:ph type="ftr" sz="quarter" idx="14"/>
          </p:nvPr>
        </p:nvSpPr>
        <p:spPr>
          <a:xfrm>
            <a:off x="4924800" y="4719763"/>
            <a:ext cx="3086100" cy="274637"/>
          </a:xfrm>
          <a:prstGeom prst="rect">
            <a:avLst/>
          </a:prstGeom>
        </p:spPr>
        <p:txBody>
          <a:bodyPr/>
          <a:lstStyle/>
          <a:p>
            <a:r>
              <a:rPr lang="en-US" dirty="0"/>
              <a:t>Presentation name, Version, Date</a:t>
            </a:r>
          </a:p>
        </p:txBody>
      </p:sp>
      <p:sp>
        <p:nvSpPr>
          <p:cNvPr id="8" name="Slide Number Placeholder 7"/>
          <p:cNvSpPr>
            <a:spLocks noGrp="1"/>
          </p:cNvSpPr>
          <p:nvPr>
            <p:ph type="sldNum" sz="quarter" idx="15"/>
          </p:nvPr>
        </p:nvSpPr>
        <p:spPr/>
        <p:txBody>
          <a:bodyPr/>
          <a:lstStyle/>
          <a:p>
            <a:fld id="{793332C0-45F3-49F7-8962-3AD7701CBA4A}" type="slidenum">
              <a:rPr lang="en-US" smtClean="0"/>
              <a:t>‹#›</a:t>
            </a:fld>
            <a:endParaRPr lang="en-US" dirty="0"/>
          </a:p>
        </p:txBody>
      </p:sp>
      <p:sp>
        <p:nvSpPr>
          <p:cNvPr id="13" name="Text Placeholder 6"/>
          <p:cNvSpPr>
            <a:spLocks noGrp="1"/>
          </p:cNvSpPr>
          <p:nvPr>
            <p:ph type="body" sz="quarter" idx="16"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
        <p:nvSpPr>
          <p:cNvPr id="12" name="Footer Placeholder 4"/>
          <p:cNvSpPr txBox="1"/>
          <p:nvPr/>
        </p:nvSpPr>
        <p:spPr>
          <a:xfrm>
            <a:off x="8079581" y="4719600"/>
            <a:ext cx="874478" cy="275297"/>
          </a:xfrm>
          <a:prstGeom prst="rect">
            <a:avLst/>
          </a:prstGeom>
        </p:spPr>
        <p:txBody>
          <a:bodyPr vert="horz" lIns="0" tIns="0" rIns="0" bIns="0" rtlCol="0" anchor="b"/>
          <a:lstStyle>
            <a:defPPr>
              <a:defRPr lang="de-DE"/>
            </a:defPPr>
            <a:lvl1pPr marL="0" algn="r" defTabSz="914400" rtl="0" eaLnBrk="1" latinLnBrk="0" hangingPunct="1">
              <a:defRPr sz="700" b="0" i="0" kern="1200">
                <a:solidFill>
                  <a:schemeClr val="tx1">
                    <a:lumMod val="85000"/>
                    <a:lumOff val="15000"/>
                  </a:schemeClr>
                </a:solidFill>
                <a:latin typeface="Calibri Light" panose="020F0302020204030204" charset="0"/>
                <a:ea typeface="+mn-ea"/>
                <a:cs typeface="Calibri Light" panose="020F030202020403020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a:lstStyle>
          <a:p>
            <a:pPr algn="r"/>
            <a:r>
              <a:rPr lang="en-US" sz="700" dirty="0">
                <a:solidFill>
                  <a:schemeClr val="bg1">
                    <a:lumMod val="65000"/>
                  </a:schemeClr>
                </a:solidFill>
              </a:rPr>
              <a:t>© Philips - Confidential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2_Content - White">
    <p:bg>
      <p:bgPr>
        <a:solidFill>
          <a:schemeClr val="bg1"/>
        </a:solidFill>
        <a:effectLst/>
      </p:bgPr>
    </p:bg>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screen"/>
          <a:stretch>
            <a:fillRect/>
          </a:stretch>
        </p:blipFill>
        <p:spPr>
          <a:xfrm>
            <a:off x="8095018" y="28235"/>
            <a:ext cx="727849" cy="838877"/>
          </a:xfrm>
          <a:prstGeom prst="rect">
            <a:avLst/>
          </a:prstGeom>
        </p:spPr>
      </p:pic>
      <p:sp>
        <p:nvSpPr>
          <p:cNvPr id="3" name="Text Placeholder 2"/>
          <p:cNvSpPr>
            <a:spLocks noGrp="1"/>
          </p:cNvSpPr>
          <p:nvPr>
            <p:ph type="body" sz="quarter" idx="12"/>
          </p:nvPr>
        </p:nvSpPr>
        <p:spPr>
          <a:xfrm>
            <a:off x="504000" y="1550988"/>
            <a:ext cx="6070971" cy="3108325"/>
          </a:xfrm>
        </p:spPr>
        <p:txBody>
          <a:bodyPr lIns="0" tIns="0" rIns="0" bIns="0"/>
          <a:lstStyle>
            <a:lvl1pPr marL="144145" indent="-158115">
              <a:lnSpc>
                <a:spcPct val="90000"/>
              </a:lnSpc>
              <a:spcBef>
                <a:spcPts val="1200"/>
              </a:spcBef>
              <a:buFont typeface="Arial" panose="020B0604020202020204" pitchFamily="34" charset="0"/>
              <a:buChar char="•"/>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9" name="Text Placeholder 3"/>
          <p:cNvSpPr>
            <a:spLocks noGrp="1"/>
          </p:cNvSpPr>
          <p:nvPr>
            <p:ph type="body" sz="quarter" idx="11" hasCustomPrompt="1"/>
          </p:nvPr>
        </p:nvSpPr>
        <p:spPr>
          <a:xfrm>
            <a:off x="504000" y="387370"/>
            <a:ext cx="7563044" cy="425135"/>
          </a:xfrm>
          <a:prstGeom prst="rect">
            <a:avLst/>
          </a:prstGeom>
        </p:spPr>
        <p:txBody>
          <a:bodyPr lIns="0" tIns="0" rIns="0" bIns="0"/>
          <a:lstStyle>
            <a:lvl1pPr marL="0" indent="0" algn="l">
              <a:lnSpc>
                <a:spcPct val="80000"/>
              </a:lnSpc>
              <a:spcBef>
                <a:spcPts val="0"/>
              </a:spcBef>
              <a:buFontTx/>
              <a:buNone/>
              <a:defRPr sz="2900" b="0" i="0">
                <a:solidFill>
                  <a:schemeClr val="accent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10" name="Text Placeholder 3"/>
          <p:cNvSpPr>
            <a:spLocks noGrp="1"/>
          </p:cNvSpPr>
          <p:nvPr>
            <p:ph type="body" sz="quarter" idx="13" hasCustomPrompt="1"/>
          </p:nvPr>
        </p:nvSpPr>
        <p:spPr>
          <a:xfrm>
            <a:off x="504000" y="812505"/>
            <a:ext cx="7563044" cy="362137"/>
          </a:xfrm>
          <a:prstGeom prst="rect">
            <a:avLst/>
          </a:prstGeom>
        </p:spPr>
        <p:txBody>
          <a:bodyPr lIns="0" tIns="0" rIns="0" bIns="0"/>
          <a:lstStyle>
            <a:lvl1pPr marL="0" indent="0" algn="l">
              <a:lnSpc>
                <a:spcPct val="80000"/>
              </a:lnSpc>
              <a:spcBef>
                <a:spcPts val="0"/>
              </a:spcBef>
              <a:buFontTx/>
              <a:buNone/>
              <a:defRPr sz="1800" b="0" i="0">
                <a:solidFill>
                  <a:schemeClr val="accent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4" name="TextBox 3"/>
          <p:cNvSpPr txBox="1"/>
          <p:nvPr/>
        </p:nvSpPr>
        <p:spPr>
          <a:xfrm>
            <a:off x="8579796" y="4863830"/>
            <a:ext cx="0" cy="0"/>
          </a:xfrm>
          <a:prstGeom prst="rect">
            <a:avLst/>
          </a:prstGeom>
        </p:spPr>
        <p:txBody>
          <a:bodyPr vert="horz" wrap="none" lIns="0" tIns="0" rIns="0" bIns="0" spcCol="385658" rtlCol="0">
            <a:noAutofit/>
          </a:bodyPr>
          <a:lstStyle/>
          <a:p>
            <a:endParaRPr lang="en-US" dirty="0">
              <a:solidFill>
                <a:schemeClr val="bg1"/>
              </a:solidFill>
              <a:latin typeface="Calibri Light" panose="020F0302020204030204" charset="0"/>
              <a:ea typeface="Calibri Light" panose="020F0302020204030204" charset="0"/>
              <a:cs typeface="Calibri Light" panose="020F0302020204030204" charset="0"/>
            </a:endParaRPr>
          </a:p>
        </p:txBody>
      </p:sp>
      <p:sp>
        <p:nvSpPr>
          <p:cNvPr id="11" name="Slide Number Placeholder 7"/>
          <p:cNvSpPr>
            <a:spLocks noGrp="1"/>
          </p:cNvSpPr>
          <p:nvPr>
            <p:ph type="sldNum" sz="quarter" idx="4"/>
          </p:nvPr>
        </p:nvSpPr>
        <p:spPr>
          <a:xfrm>
            <a:off x="182119" y="4864360"/>
            <a:ext cx="199973" cy="150200"/>
          </a:xfrm>
          <a:prstGeom prst="rect">
            <a:avLst/>
          </a:prstGeom>
          <a:noFill/>
          <a:ln w="0">
            <a:noFill/>
          </a:ln>
          <a:effectLst/>
          <a:extLst>
            <a:ext uri="{AF507438-7753-43E0-B8FC-AC1667EBCBE1}">
              <a14:hiddenEffects xmlns:a14="http://schemas.microsoft.com/office/drawing/2010/main">
                <a:effectLst>
                  <a:outerShdw blurRad="63500" rotWithShape="0">
                    <a:scrgbClr r="0" g="0" b="0"/>
                  </a:outerShdw>
                </a:effectLst>
              </a14:hiddenEffects>
            </a:ext>
          </a:extLst>
        </p:spPr>
        <p:txBody>
          <a:bodyPr vert="horz" wrap="square" lIns="0" tIns="0" rIns="0" bIns="0" rtlCol="0" anchor="t">
            <a:noAutofit/>
          </a:bodyPr>
          <a:lstStyle>
            <a:lvl1pPr>
              <a:defRPr lang="en-GB" sz="900" smtClean="0">
                <a:solidFill>
                  <a:schemeClr val="tx1">
                    <a:lumMod val="85000"/>
                    <a:lumOff val="15000"/>
                  </a:schemeClr>
                </a:solidFill>
                <a:latin typeface="Calibri" panose="020F0502020204030204"/>
              </a:defRPr>
            </a:lvl1pPr>
          </a:lstStyle>
          <a:p>
            <a:fld id="{793332C0-45F3-49F7-8962-3AD7701CBA4A}" type="slidenum">
              <a:rPr lang="en-US" smtClean="0"/>
              <a:t>‹#›</a:t>
            </a:fld>
            <a:endParaRPr lang="en-US" dirty="0"/>
          </a:p>
        </p:txBody>
      </p:sp>
      <p:sp>
        <p:nvSpPr>
          <p:cNvPr id="7" name="Text Placeholder 6"/>
          <p:cNvSpPr>
            <a:spLocks noGrp="1"/>
          </p:cNvSpPr>
          <p:nvPr>
            <p:ph type="body" sz="quarter" idx="14"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
        <p:nvSpPr>
          <p:cNvPr id="20" name="Footer Placeholder 19"/>
          <p:cNvSpPr>
            <a:spLocks noGrp="1"/>
          </p:cNvSpPr>
          <p:nvPr>
            <p:ph type="ftr" sz="quarter" idx="16"/>
          </p:nvPr>
        </p:nvSpPr>
        <p:spPr>
          <a:xfrm>
            <a:off x="4924800" y="4719763"/>
            <a:ext cx="3086100" cy="274637"/>
          </a:xfrm>
          <a:prstGeom prst="rect">
            <a:avLst/>
          </a:prstGeom>
        </p:spPr>
        <p:txBody>
          <a:bodyPr/>
          <a:lstStyle/>
          <a:p>
            <a:r>
              <a:rPr lang="en-US" dirty="0"/>
              <a:t>Presentation name, Version, Date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2_Content - Blue">
    <p:bg>
      <p:bgPr>
        <a:solidFill>
          <a:srgbClr val="005A8B"/>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stretch>
            <a:fillRect/>
          </a:stretch>
        </p:blipFill>
        <p:spPr>
          <a:xfrm>
            <a:off x="8278711" y="217487"/>
            <a:ext cx="360464" cy="460374"/>
          </a:xfrm>
          <a:prstGeom prst="rect">
            <a:avLst/>
          </a:prstGeom>
          <a:noFill/>
        </p:spPr>
      </p:pic>
      <p:sp>
        <p:nvSpPr>
          <p:cNvPr id="3" name="Text Placeholder 2"/>
          <p:cNvSpPr>
            <a:spLocks noGrp="1"/>
          </p:cNvSpPr>
          <p:nvPr>
            <p:ph type="body" sz="quarter" idx="12"/>
          </p:nvPr>
        </p:nvSpPr>
        <p:spPr>
          <a:xfrm>
            <a:off x="504000" y="1550988"/>
            <a:ext cx="6070971" cy="3108325"/>
          </a:xfrm>
        </p:spPr>
        <p:txBody>
          <a:bodyPr lIns="0" tIns="0" rIns="0" bIns="0"/>
          <a:lstStyle>
            <a:lvl1pPr marL="144145" indent="-158115">
              <a:lnSpc>
                <a:spcPct val="90000"/>
              </a:lnSpc>
              <a:spcBef>
                <a:spcPts val="1200"/>
              </a:spcBef>
              <a:buFont typeface="Arial" panose="020B0604020202020204" pitchFamily="34" charset="0"/>
              <a:buChar char="•"/>
              <a:defRPr sz="1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9" name="Text Placeholder 3"/>
          <p:cNvSpPr>
            <a:spLocks noGrp="1"/>
          </p:cNvSpPr>
          <p:nvPr>
            <p:ph type="body" sz="quarter" idx="11" hasCustomPrompt="1"/>
          </p:nvPr>
        </p:nvSpPr>
        <p:spPr>
          <a:xfrm>
            <a:off x="504000" y="387370"/>
            <a:ext cx="7563044" cy="425135"/>
          </a:xfrm>
          <a:prstGeom prst="rect">
            <a:avLst/>
          </a:prstGeom>
        </p:spPr>
        <p:txBody>
          <a:bodyPr lIns="0" tIns="0" rIns="0" bIns="0"/>
          <a:lstStyle>
            <a:lvl1pPr marL="0" indent="0" algn="l">
              <a:lnSpc>
                <a:spcPct val="80000"/>
              </a:lnSpc>
              <a:spcBef>
                <a:spcPts val="0"/>
              </a:spcBef>
              <a:buFontTx/>
              <a:buNone/>
              <a:defRPr sz="29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10" name="Text Placeholder 3"/>
          <p:cNvSpPr>
            <a:spLocks noGrp="1"/>
          </p:cNvSpPr>
          <p:nvPr>
            <p:ph type="body" sz="quarter" idx="13" hasCustomPrompt="1"/>
          </p:nvPr>
        </p:nvSpPr>
        <p:spPr>
          <a:xfrm>
            <a:off x="504000" y="812505"/>
            <a:ext cx="7563044" cy="362137"/>
          </a:xfrm>
          <a:prstGeom prst="rect">
            <a:avLst/>
          </a:prstGeom>
        </p:spPr>
        <p:txBody>
          <a:bodyPr lIns="0" tIns="0" rIns="0" bIns="0"/>
          <a:lstStyle>
            <a:lvl1pPr marL="0" indent="0" algn="l">
              <a:lnSpc>
                <a:spcPct val="80000"/>
              </a:lnSpc>
              <a:spcBef>
                <a:spcPts val="0"/>
              </a:spcBef>
              <a:buFontTx/>
              <a:buNone/>
              <a:defRPr sz="18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4" name="Footer Placeholder 3"/>
          <p:cNvSpPr>
            <a:spLocks noGrp="1"/>
          </p:cNvSpPr>
          <p:nvPr>
            <p:ph type="ftr" sz="quarter" idx="14"/>
          </p:nvPr>
        </p:nvSpPr>
        <p:spPr>
          <a:xfrm>
            <a:off x="4924800" y="4719763"/>
            <a:ext cx="3086100" cy="274637"/>
          </a:xfrm>
          <a:prstGeom prst="rect">
            <a:avLst/>
          </a:prstGeom>
        </p:spPr>
        <p:txBody>
          <a:bodyPr/>
          <a:lstStyle/>
          <a:p>
            <a:r>
              <a:rPr lang="en-US"/>
              <a:t>Presentation name, Version, Date</a:t>
            </a:r>
            <a:endParaRPr lang="en-US" dirty="0"/>
          </a:p>
        </p:txBody>
      </p:sp>
      <p:sp>
        <p:nvSpPr>
          <p:cNvPr id="5" name="Slide Number Placeholder 4"/>
          <p:cNvSpPr>
            <a:spLocks noGrp="1"/>
          </p:cNvSpPr>
          <p:nvPr>
            <p:ph type="sldNum" sz="quarter" idx="15"/>
          </p:nvPr>
        </p:nvSpPr>
        <p:spPr/>
        <p:txBody>
          <a:bodyPr/>
          <a:lstStyle/>
          <a:p>
            <a:fld id="{793332C0-45F3-49F7-8962-3AD7701CBA4A}" type="slidenum">
              <a:rPr lang="en-US" smtClean="0"/>
              <a:t>‹#›</a:t>
            </a:fld>
            <a:endParaRPr lang="en-US" dirty="0"/>
          </a:p>
        </p:txBody>
      </p:sp>
      <p:sp>
        <p:nvSpPr>
          <p:cNvPr id="11" name="Text Placeholder 6"/>
          <p:cNvSpPr>
            <a:spLocks noGrp="1"/>
          </p:cNvSpPr>
          <p:nvPr>
            <p:ph type="body" sz="quarter" idx="18"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3_Divider - Blue">
    <p:bg>
      <p:bgPr>
        <a:solidFill>
          <a:schemeClr val="bg1"/>
        </a:solidFill>
        <a:effectLst/>
      </p:bgPr>
    </p:bg>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2" cstate="screen"/>
          <a:srcRect t="123" r="9750"/>
          <a:stretch>
            <a:fillRect/>
          </a:stretch>
        </p:blipFill>
        <p:spPr>
          <a:xfrm>
            <a:off x="-1" y="0"/>
            <a:ext cx="9144001" cy="5143718"/>
          </a:xfrm>
          <a:prstGeom prst="rect">
            <a:avLst/>
          </a:prstGeom>
        </p:spPr>
      </p:pic>
      <p:pic>
        <p:nvPicPr>
          <p:cNvPr id="8" name="Picture 7"/>
          <p:cNvPicPr>
            <a:picLocks noChangeAspect="1"/>
          </p:cNvPicPr>
          <p:nvPr/>
        </p:nvPicPr>
        <p:blipFill>
          <a:blip r:embed="rId3" cstate="screen"/>
          <a:stretch>
            <a:fillRect/>
          </a:stretch>
        </p:blipFill>
        <p:spPr>
          <a:xfrm>
            <a:off x="8278711" y="217487"/>
            <a:ext cx="360464" cy="460374"/>
          </a:xfrm>
          <a:prstGeom prst="rect">
            <a:avLst/>
          </a:prstGeom>
          <a:noFill/>
        </p:spPr>
      </p:pic>
      <p:sp>
        <p:nvSpPr>
          <p:cNvPr id="3" name="Footer Placeholder 2"/>
          <p:cNvSpPr>
            <a:spLocks noGrp="1"/>
          </p:cNvSpPr>
          <p:nvPr>
            <p:ph type="ftr" sz="quarter" idx="14"/>
          </p:nvPr>
        </p:nvSpPr>
        <p:spPr>
          <a:xfrm>
            <a:off x="4924800" y="4719763"/>
            <a:ext cx="3086100" cy="274637"/>
          </a:xfrm>
          <a:prstGeom prst="rect">
            <a:avLst/>
          </a:prstGeom>
        </p:spPr>
        <p:txBody>
          <a:bodyPr/>
          <a:lstStyle/>
          <a:p>
            <a:r>
              <a:rPr lang="en-US"/>
              <a:t>Presentation name, Version, Date</a:t>
            </a:r>
            <a:endParaRPr lang="en-US" dirty="0"/>
          </a:p>
        </p:txBody>
      </p:sp>
      <p:sp>
        <p:nvSpPr>
          <p:cNvPr id="4" name="Slide Number Placeholder 3"/>
          <p:cNvSpPr>
            <a:spLocks noGrp="1"/>
          </p:cNvSpPr>
          <p:nvPr>
            <p:ph type="sldNum" sz="quarter" idx="15"/>
          </p:nvPr>
        </p:nvSpPr>
        <p:spPr/>
        <p:txBody>
          <a:bodyPr/>
          <a:lstStyle/>
          <a:p>
            <a:fld id="{793332C0-45F3-49F7-8962-3AD7701CBA4A}" type="slidenum">
              <a:rPr lang="en-US" smtClean="0"/>
              <a:t>‹#›</a:t>
            </a:fld>
            <a:endParaRPr lang="en-US" dirty="0"/>
          </a:p>
        </p:txBody>
      </p:sp>
      <p:sp>
        <p:nvSpPr>
          <p:cNvPr id="12" name="Text Placeholder 6"/>
          <p:cNvSpPr>
            <a:spLocks noGrp="1"/>
          </p:cNvSpPr>
          <p:nvPr>
            <p:ph type="body" sz="quarter" idx="18"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
        <p:nvSpPr>
          <p:cNvPr id="13" name="Text Placeholder 3"/>
          <p:cNvSpPr>
            <a:spLocks noGrp="1"/>
          </p:cNvSpPr>
          <p:nvPr>
            <p:ph type="body" sz="quarter" idx="10" hasCustomPrompt="1"/>
          </p:nvPr>
        </p:nvSpPr>
        <p:spPr>
          <a:xfrm>
            <a:off x="504000" y="2135148"/>
            <a:ext cx="8129587" cy="647777"/>
          </a:xfrm>
          <a:prstGeom prst="rect">
            <a:avLst/>
          </a:prstGeom>
        </p:spPr>
        <p:txBody>
          <a:bodyPr lIns="0" tIns="0" rIns="0" bIns="0"/>
          <a:lstStyle>
            <a:lvl1pPr marL="0" indent="0" algn="l">
              <a:lnSpc>
                <a:spcPct val="80000"/>
              </a:lnSpc>
              <a:spcBef>
                <a:spcPts val="0"/>
              </a:spcBef>
              <a:buFontTx/>
              <a:buNone/>
              <a:defRPr sz="48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9" name="Footer Placeholder 4"/>
          <p:cNvSpPr txBox="1"/>
          <p:nvPr/>
        </p:nvSpPr>
        <p:spPr>
          <a:xfrm>
            <a:off x="8079581" y="4719600"/>
            <a:ext cx="874478" cy="275297"/>
          </a:xfrm>
          <a:prstGeom prst="rect">
            <a:avLst/>
          </a:prstGeom>
        </p:spPr>
        <p:txBody>
          <a:bodyPr vert="horz" lIns="0" tIns="0" rIns="0" bIns="0" rtlCol="0" anchor="b"/>
          <a:lstStyle>
            <a:defPPr>
              <a:defRPr lang="de-DE"/>
            </a:defPPr>
            <a:lvl1pPr marL="0" algn="r" defTabSz="914400" rtl="0" eaLnBrk="1" latinLnBrk="0" hangingPunct="1">
              <a:defRPr sz="700" b="0" i="0" kern="1200">
                <a:solidFill>
                  <a:schemeClr val="tx1">
                    <a:lumMod val="85000"/>
                    <a:lumOff val="15000"/>
                  </a:schemeClr>
                </a:solidFill>
                <a:latin typeface="Calibri Light" panose="020F0302020204030204" charset="0"/>
                <a:ea typeface="+mn-ea"/>
                <a:cs typeface="Calibri Light" panose="020F030202020403020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a:lstStyle>
          <a:p>
            <a:pPr algn="r"/>
            <a:r>
              <a:rPr lang="en-US" sz="700" dirty="0">
                <a:solidFill>
                  <a:schemeClr val="bg1">
                    <a:lumMod val="65000"/>
                  </a:schemeClr>
                </a:solidFill>
              </a:rPr>
              <a:t>© Philips - Confidential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3_Divider + sub - Blue ">
    <p:bg>
      <p:bgPr>
        <a:solidFill>
          <a:schemeClr val="bg1"/>
        </a:solidFill>
        <a:effectLst/>
      </p:bgPr>
    </p:bg>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2" cstate="screen"/>
          <a:srcRect t="123" r="9750"/>
          <a:stretch>
            <a:fillRect/>
          </a:stretch>
        </p:blipFill>
        <p:spPr>
          <a:xfrm>
            <a:off x="-1" y="0"/>
            <a:ext cx="9144001" cy="5143718"/>
          </a:xfrm>
          <a:prstGeom prst="rect">
            <a:avLst/>
          </a:prstGeom>
        </p:spPr>
      </p:pic>
      <p:sp>
        <p:nvSpPr>
          <p:cNvPr id="5" name="Text Placeholder 3"/>
          <p:cNvSpPr>
            <a:spLocks noGrp="1"/>
          </p:cNvSpPr>
          <p:nvPr>
            <p:ph type="body" sz="quarter" idx="10" hasCustomPrompt="1"/>
          </p:nvPr>
        </p:nvSpPr>
        <p:spPr>
          <a:xfrm>
            <a:off x="504000" y="2135148"/>
            <a:ext cx="8129587" cy="647777"/>
          </a:xfrm>
          <a:prstGeom prst="rect">
            <a:avLst/>
          </a:prstGeom>
        </p:spPr>
        <p:txBody>
          <a:bodyPr lIns="0" tIns="0" rIns="0" bIns="0"/>
          <a:lstStyle>
            <a:lvl1pPr marL="0" indent="0" algn="l">
              <a:lnSpc>
                <a:spcPct val="80000"/>
              </a:lnSpc>
              <a:spcBef>
                <a:spcPts val="0"/>
              </a:spcBef>
              <a:buFontTx/>
              <a:buNone/>
              <a:defRPr sz="48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pic>
        <p:nvPicPr>
          <p:cNvPr id="6" name="Picture 5"/>
          <p:cNvPicPr>
            <a:picLocks noChangeAspect="1"/>
          </p:cNvPicPr>
          <p:nvPr/>
        </p:nvPicPr>
        <p:blipFill>
          <a:blip r:embed="rId3" cstate="screen"/>
          <a:stretch>
            <a:fillRect/>
          </a:stretch>
        </p:blipFill>
        <p:spPr>
          <a:xfrm>
            <a:off x="8278711" y="217487"/>
            <a:ext cx="360464" cy="460374"/>
          </a:xfrm>
          <a:prstGeom prst="rect">
            <a:avLst/>
          </a:prstGeom>
          <a:noFill/>
        </p:spPr>
      </p:pic>
      <p:sp>
        <p:nvSpPr>
          <p:cNvPr id="4" name="Text Placeholder 3"/>
          <p:cNvSpPr>
            <a:spLocks noGrp="1"/>
          </p:cNvSpPr>
          <p:nvPr>
            <p:ph type="body" sz="quarter" idx="11" hasCustomPrompt="1"/>
          </p:nvPr>
        </p:nvSpPr>
        <p:spPr>
          <a:xfrm>
            <a:off x="504000" y="2945853"/>
            <a:ext cx="8129587" cy="647777"/>
          </a:xfrm>
          <a:prstGeom prst="rect">
            <a:avLst/>
          </a:prstGeom>
        </p:spPr>
        <p:txBody>
          <a:bodyPr lIns="0" tIns="0" rIns="0" bIns="0"/>
          <a:lstStyle>
            <a:lvl1pPr marL="0" indent="0" algn="l">
              <a:lnSpc>
                <a:spcPct val="80000"/>
              </a:lnSpc>
              <a:spcBef>
                <a:spcPts val="0"/>
              </a:spcBef>
              <a:buFontTx/>
              <a:buNone/>
              <a:defRPr sz="18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3" name="Footer Placeholder 2"/>
          <p:cNvSpPr>
            <a:spLocks noGrp="1"/>
          </p:cNvSpPr>
          <p:nvPr>
            <p:ph type="ftr" sz="quarter" idx="16"/>
          </p:nvPr>
        </p:nvSpPr>
        <p:spPr>
          <a:xfrm>
            <a:off x="4924800" y="4719763"/>
            <a:ext cx="3086100" cy="274637"/>
          </a:xfrm>
          <a:prstGeom prst="rect">
            <a:avLst/>
          </a:prstGeom>
        </p:spPr>
        <p:txBody>
          <a:bodyPr/>
          <a:lstStyle/>
          <a:p>
            <a:r>
              <a:rPr lang="en-US"/>
              <a:t>Presentation name, Version, Date</a:t>
            </a:r>
            <a:endParaRPr lang="en-US" dirty="0"/>
          </a:p>
        </p:txBody>
      </p:sp>
      <p:sp>
        <p:nvSpPr>
          <p:cNvPr id="14" name="Slide Number Placeholder 13"/>
          <p:cNvSpPr>
            <a:spLocks noGrp="1"/>
          </p:cNvSpPr>
          <p:nvPr>
            <p:ph type="sldNum" sz="quarter" idx="17"/>
          </p:nvPr>
        </p:nvSpPr>
        <p:spPr/>
        <p:txBody>
          <a:bodyPr/>
          <a:lstStyle/>
          <a:p>
            <a:fld id="{793332C0-45F3-49F7-8962-3AD7701CBA4A}" type="slidenum">
              <a:rPr lang="en-US" smtClean="0"/>
              <a:t>‹#›</a:t>
            </a:fld>
            <a:endParaRPr lang="en-US" dirty="0"/>
          </a:p>
        </p:txBody>
      </p:sp>
      <p:sp>
        <p:nvSpPr>
          <p:cNvPr id="10" name="Text Placeholder 6"/>
          <p:cNvSpPr>
            <a:spLocks noGrp="1"/>
          </p:cNvSpPr>
          <p:nvPr>
            <p:ph type="body" sz="quarter" idx="14"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
        <p:nvSpPr>
          <p:cNvPr id="12" name="Footer Placeholder 4"/>
          <p:cNvSpPr txBox="1"/>
          <p:nvPr/>
        </p:nvSpPr>
        <p:spPr>
          <a:xfrm>
            <a:off x="8079581" y="4719600"/>
            <a:ext cx="874478" cy="275297"/>
          </a:xfrm>
          <a:prstGeom prst="rect">
            <a:avLst/>
          </a:prstGeom>
        </p:spPr>
        <p:txBody>
          <a:bodyPr vert="horz" lIns="0" tIns="0" rIns="0" bIns="0" rtlCol="0" anchor="b"/>
          <a:lstStyle>
            <a:defPPr>
              <a:defRPr lang="de-DE"/>
            </a:defPPr>
            <a:lvl1pPr marL="0" algn="r" defTabSz="914400" rtl="0" eaLnBrk="1" latinLnBrk="0" hangingPunct="1">
              <a:defRPr sz="700" b="0" i="0" kern="1200">
                <a:solidFill>
                  <a:schemeClr val="tx1">
                    <a:lumMod val="85000"/>
                    <a:lumOff val="15000"/>
                  </a:schemeClr>
                </a:solidFill>
                <a:latin typeface="Calibri Light" panose="020F0302020204030204" charset="0"/>
                <a:ea typeface="+mn-ea"/>
                <a:cs typeface="Calibri Light" panose="020F030202020403020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a:lstStyle>
          <a:p>
            <a:pPr algn="r"/>
            <a:r>
              <a:rPr lang="en-US" sz="700" dirty="0">
                <a:solidFill>
                  <a:schemeClr val="bg1">
                    <a:lumMod val="65000"/>
                  </a:schemeClr>
                </a:solidFill>
              </a:rPr>
              <a:t>© Philips - Confidential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3_Divider Chapters - Blue">
    <p:bg>
      <p:bgPr>
        <a:solidFill>
          <a:schemeClr val="bg1"/>
        </a:solidFill>
        <a:effectLst/>
      </p:bgPr>
    </p:bg>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2" cstate="screen"/>
          <a:srcRect t="123" r="9750"/>
          <a:stretch>
            <a:fillRect/>
          </a:stretch>
        </p:blipFill>
        <p:spPr>
          <a:xfrm>
            <a:off x="-1" y="0"/>
            <a:ext cx="9144001" cy="5143718"/>
          </a:xfrm>
          <a:prstGeom prst="rect">
            <a:avLst/>
          </a:prstGeom>
        </p:spPr>
      </p:pic>
      <p:sp>
        <p:nvSpPr>
          <p:cNvPr id="5" name="Text Placeholder 3"/>
          <p:cNvSpPr>
            <a:spLocks noGrp="1"/>
          </p:cNvSpPr>
          <p:nvPr>
            <p:ph type="body" sz="quarter" idx="10" hasCustomPrompt="1"/>
          </p:nvPr>
        </p:nvSpPr>
        <p:spPr>
          <a:xfrm>
            <a:off x="504000" y="376238"/>
            <a:ext cx="8129587" cy="4283075"/>
          </a:xfrm>
          <a:prstGeom prst="rect">
            <a:avLst/>
          </a:prstGeom>
        </p:spPr>
        <p:txBody>
          <a:bodyPr lIns="0" tIns="0" rIns="0" bIns="0" anchor="ctr"/>
          <a:lstStyle>
            <a:lvl1pPr marL="539750" indent="-539750" algn="l">
              <a:lnSpc>
                <a:spcPct val="100000"/>
              </a:lnSpc>
              <a:spcBef>
                <a:spcPts val="600"/>
              </a:spcBef>
              <a:buFont typeface="+mj-lt"/>
              <a:buAutoNum type="arabicPeriod"/>
              <a:defRPr sz="36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a:p>
            <a:pPr lvl="0"/>
            <a:r>
              <a:rPr lang="en-US" noProof="0" dirty="0"/>
              <a:t>Chapter</a:t>
            </a:r>
          </a:p>
          <a:p>
            <a:pPr lvl="0"/>
            <a:r>
              <a:rPr lang="en-US" noProof="0" dirty="0"/>
              <a:t>Chapter</a:t>
            </a:r>
          </a:p>
        </p:txBody>
      </p:sp>
      <p:pic>
        <p:nvPicPr>
          <p:cNvPr id="6" name="Picture 5"/>
          <p:cNvPicPr>
            <a:picLocks noChangeAspect="1"/>
          </p:cNvPicPr>
          <p:nvPr/>
        </p:nvPicPr>
        <p:blipFill>
          <a:blip r:embed="rId3" cstate="screen"/>
          <a:stretch>
            <a:fillRect/>
          </a:stretch>
        </p:blipFill>
        <p:spPr>
          <a:xfrm>
            <a:off x="8278711" y="217487"/>
            <a:ext cx="360464" cy="460374"/>
          </a:xfrm>
          <a:prstGeom prst="rect">
            <a:avLst/>
          </a:prstGeom>
          <a:noFill/>
        </p:spPr>
      </p:pic>
      <p:sp>
        <p:nvSpPr>
          <p:cNvPr id="2" name="TextBox 1"/>
          <p:cNvSpPr txBox="1"/>
          <p:nvPr/>
        </p:nvSpPr>
        <p:spPr>
          <a:xfrm>
            <a:off x="5476973" y="367645"/>
            <a:ext cx="0" cy="0"/>
          </a:xfrm>
          <a:prstGeom prst="rect">
            <a:avLst/>
          </a:prstGeom>
        </p:spPr>
        <p:txBody>
          <a:bodyPr vert="horz" wrap="none" lIns="0" tIns="0" rIns="0" bIns="0" spcCol="385658" rtlCol="0">
            <a:noAutofit/>
          </a:bodyPr>
          <a:lstStyle/>
          <a:p>
            <a:endParaRPr lang="en-US" dirty="0">
              <a:solidFill>
                <a:schemeClr val="bg1"/>
              </a:solidFill>
              <a:latin typeface="Calibri Light" panose="020F0302020204030204" charset="0"/>
              <a:ea typeface="Calibri Light" panose="020F0302020204030204" charset="0"/>
              <a:cs typeface="Calibri Light" panose="020F0302020204030204" charset="0"/>
            </a:endParaRPr>
          </a:p>
        </p:txBody>
      </p:sp>
      <p:sp>
        <p:nvSpPr>
          <p:cNvPr id="12" name="Text Placeholder 6"/>
          <p:cNvSpPr>
            <a:spLocks noGrp="1"/>
          </p:cNvSpPr>
          <p:nvPr>
            <p:ph type="body" sz="quarter" idx="14" hasCustomPrompt="1"/>
          </p:nvPr>
        </p:nvSpPr>
        <p:spPr>
          <a:xfrm>
            <a:off x="503238" y="4725948"/>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err="1"/>
              <a:t>Disclamer</a:t>
            </a:r>
            <a:endParaRPr lang="en-US" dirty="0"/>
          </a:p>
        </p:txBody>
      </p:sp>
      <p:sp>
        <p:nvSpPr>
          <p:cNvPr id="4" name="Footer Placeholder 3"/>
          <p:cNvSpPr>
            <a:spLocks noGrp="1"/>
          </p:cNvSpPr>
          <p:nvPr>
            <p:ph type="ftr" sz="quarter" idx="16"/>
          </p:nvPr>
        </p:nvSpPr>
        <p:spPr>
          <a:xfrm>
            <a:off x="4924800" y="4719763"/>
            <a:ext cx="3086100" cy="274637"/>
          </a:xfrm>
          <a:prstGeom prst="rect">
            <a:avLst/>
          </a:prstGeom>
        </p:spPr>
        <p:txBody>
          <a:bodyPr/>
          <a:lstStyle/>
          <a:p>
            <a:r>
              <a:rPr lang="en-US"/>
              <a:t>Presentation name, Version, Date</a:t>
            </a:r>
            <a:endParaRPr lang="en-US" dirty="0"/>
          </a:p>
        </p:txBody>
      </p:sp>
      <p:sp>
        <p:nvSpPr>
          <p:cNvPr id="14" name="Slide Number Placeholder 13"/>
          <p:cNvSpPr>
            <a:spLocks noGrp="1"/>
          </p:cNvSpPr>
          <p:nvPr>
            <p:ph type="sldNum" sz="quarter" idx="17"/>
          </p:nvPr>
        </p:nvSpPr>
        <p:spPr/>
        <p:txBody>
          <a:bodyPr/>
          <a:lstStyle/>
          <a:p>
            <a:fld id="{793332C0-45F3-49F7-8962-3AD7701CBA4A}" type="slidenum">
              <a:rPr lang="en-US" smtClean="0"/>
              <a:t>‹#›</a:t>
            </a:fld>
            <a:endParaRPr lang="en-US" dirty="0"/>
          </a:p>
        </p:txBody>
      </p:sp>
      <p:sp>
        <p:nvSpPr>
          <p:cNvPr id="10" name="Text Placeholder 6"/>
          <p:cNvSpPr>
            <a:spLocks noGrp="1"/>
          </p:cNvSpPr>
          <p:nvPr>
            <p:ph type="body" sz="quarter" idx="18"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
        <p:nvSpPr>
          <p:cNvPr id="13" name="Footer Placeholder 4"/>
          <p:cNvSpPr txBox="1"/>
          <p:nvPr/>
        </p:nvSpPr>
        <p:spPr>
          <a:xfrm>
            <a:off x="8079581" y="4719600"/>
            <a:ext cx="874478" cy="275297"/>
          </a:xfrm>
          <a:prstGeom prst="rect">
            <a:avLst/>
          </a:prstGeom>
        </p:spPr>
        <p:txBody>
          <a:bodyPr vert="horz" lIns="0" tIns="0" rIns="0" bIns="0" rtlCol="0" anchor="b"/>
          <a:lstStyle>
            <a:defPPr>
              <a:defRPr lang="de-DE"/>
            </a:defPPr>
            <a:lvl1pPr marL="0" algn="r" defTabSz="914400" rtl="0" eaLnBrk="1" latinLnBrk="0" hangingPunct="1">
              <a:defRPr sz="700" b="0" i="0" kern="1200">
                <a:solidFill>
                  <a:schemeClr val="tx1">
                    <a:lumMod val="85000"/>
                    <a:lumOff val="15000"/>
                  </a:schemeClr>
                </a:solidFill>
                <a:latin typeface="Calibri Light" panose="020F0302020204030204" charset="0"/>
                <a:ea typeface="+mn-ea"/>
                <a:cs typeface="Calibri Light" panose="020F030202020403020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a:lstStyle>
          <a:p>
            <a:pPr algn="r"/>
            <a:r>
              <a:rPr lang="en-US" sz="700" dirty="0">
                <a:solidFill>
                  <a:schemeClr val="bg1">
                    <a:lumMod val="65000"/>
                  </a:schemeClr>
                </a:solidFill>
              </a:rPr>
              <a:t>© Philips - Confidential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3_Divider - White">
    <p:bg>
      <p:bgPr>
        <a:solidFill>
          <a:schemeClr val="bg1"/>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hasCustomPrompt="1"/>
          </p:nvPr>
        </p:nvSpPr>
        <p:spPr>
          <a:xfrm>
            <a:off x="503238" y="2135148"/>
            <a:ext cx="8129586" cy="647777"/>
          </a:xfrm>
          <a:prstGeom prst="rect">
            <a:avLst/>
          </a:prstGeom>
        </p:spPr>
        <p:txBody>
          <a:bodyPr lIns="0" tIns="0" rIns="0" bIns="0"/>
          <a:lstStyle>
            <a:lvl1pPr marL="0" indent="0" algn="l">
              <a:lnSpc>
                <a:spcPct val="80000"/>
              </a:lnSpc>
              <a:spcBef>
                <a:spcPts val="0"/>
              </a:spcBef>
              <a:buFontTx/>
              <a:buNone/>
              <a:defRPr sz="4800" b="0" i="0">
                <a:solidFill>
                  <a:schemeClr val="accent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2" name="TextBox 1"/>
          <p:cNvSpPr txBox="1"/>
          <p:nvPr/>
        </p:nvSpPr>
        <p:spPr>
          <a:xfrm>
            <a:off x="1807535" y="1839433"/>
            <a:ext cx="0" cy="0"/>
          </a:xfrm>
          <a:prstGeom prst="rect">
            <a:avLst/>
          </a:prstGeom>
        </p:spPr>
        <p:txBody>
          <a:bodyPr vert="horz" wrap="none" lIns="0" tIns="0" rIns="0" bIns="0" spcCol="385658" rtlCol="0">
            <a:noAutofit/>
          </a:bodyPr>
          <a:lstStyle/>
          <a:p>
            <a:endParaRPr lang="en-US" dirty="0">
              <a:solidFill>
                <a:schemeClr val="bg1"/>
              </a:solidFill>
              <a:latin typeface="Calibri Light" panose="020F0302020204030204" charset="0"/>
              <a:ea typeface="Calibri Light" panose="020F0302020204030204" charset="0"/>
              <a:cs typeface="Calibri Light" panose="020F0302020204030204" charset="0"/>
            </a:endParaRPr>
          </a:p>
        </p:txBody>
      </p:sp>
      <p:pic>
        <p:nvPicPr>
          <p:cNvPr id="8" name="Picture 7"/>
          <p:cNvPicPr>
            <a:picLocks noChangeAspect="1"/>
          </p:cNvPicPr>
          <p:nvPr/>
        </p:nvPicPr>
        <p:blipFill>
          <a:blip r:embed="rId2" cstate="screen"/>
          <a:stretch>
            <a:fillRect/>
          </a:stretch>
        </p:blipFill>
        <p:spPr>
          <a:xfrm>
            <a:off x="8095018" y="28235"/>
            <a:ext cx="727849" cy="838877"/>
          </a:xfrm>
          <a:prstGeom prst="rect">
            <a:avLst/>
          </a:prstGeom>
        </p:spPr>
      </p:pic>
      <p:sp>
        <p:nvSpPr>
          <p:cNvPr id="4" name="TextBox 3"/>
          <p:cNvSpPr txBox="1"/>
          <p:nvPr/>
        </p:nvSpPr>
        <p:spPr>
          <a:xfrm>
            <a:off x="9093200" y="3771900"/>
            <a:ext cx="0" cy="0"/>
          </a:xfrm>
          <a:prstGeom prst="rect">
            <a:avLst/>
          </a:prstGeom>
        </p:spPr>
        <p:txBody>
          <a:bodyPr vert="horz" wrap="none" lIns="0" tIns="0" rIns="0" bIns="0" spcCol="385658" rtlCol="0">
            <a:noAutofit/>
          </a:bodyPr>
          <a:lstStyle/>
          <a:p>
            <a:endParaRPr lang="en-US" dirty="0">
              <a:solidFill>
                <a:schemeClr val="bg1"/>
              </a:solidFill>
              <a:latin typeface="Calibri Light" panose="020F0302020204030204" charset="0"/>
              <a:ea typeface="Calibri Light" panose="020F0302020204030204" charset="0"/>
              <a:cs typeface="Calibri Light" panose="020F0302020204030204" charset="0"/>
            </a:endParaRPr>
          </a:p>
        </p:txBody>
      </p:sp>
      <p:sp>
        <p:nvSpPr>
          <p:cNvPr id="6" name="TextBox 5"/>
          <p:cNvSpPr txBox="1"/>
          <p:nvPr/>
        </p:nvSpPr>
        <p:spPr>
          <a:xfrm>
            <a:off x="5694947" y="2037347"/>
            <a:ext cx="0" cy="0"/>
          </a:xfrm>
          <a:prstGeom prst="rect">
            <a:avLst/>
          </a:prstGeom>
        </p:spPr>
        <p:txBody>
          <a:bodyPr vert="horz" wrap="none" lIns="0" tIns="0" rIns="0" bIns="0" spcCol="385658" rtlCol="0">
            <a:noAutofit/>
          </a:bodyPr>
          <a:lstStyle/>
          <a:p>
            <a:endParaRPr lang="en-US" dirty="0">
              <a:solidFill>
                <a:schemeClr val="bg1"/>
              </a:solidFill>
              <a:latin typeface="Calibri Light" panose="020F0302020204030204" charset="0"/>
              <a:ea typeface="Calibri Light" panose="020F0302020204030204" charset="0"/>
              <a:cs typeface="Calibri Light" panose="020F0302020204030204" charset="0"/>
            </a:endParaRPr>
          </a:p>
        </p:txBody>
      </p:sp>
      <p:sp>
        <p:nvSpPr>
          <p:cNvPr id="10" name="Footer Placeholder 9"/>
          <p:cNvSpPr>
            <a:spLocks noGrp="1"/>
          </p:cNvSpPr>
          <p:nvPr>
            <p:ph type="ftr" sz="quarter" idx="11"/>
          </p:nvPr>
        </p:nvSpPr>
        <p:spPr>
          <a:xfrm>
            <a:off x="4924800" y="4719763"/>
            <a:ext cx="3086100" cy="274637"/>
          </a:xfrm>
          <a:prstGeom prst="rect">
            <a:avLst/>
          </a:prstGeom>
        </p:spPr>
        <p:txBody>
          <a:bodyPr/>
          <a:lstStyle/>
          <a:p>
            <a:r>
              <a:rPr lang="en-US" dirty="0"/>
              <a:t>Presentation name, Version, Date</a:t>
            </a:r>
          </a:p>
        </p:txBody>
      </p:sp>
      <p:sp>
        <p:nvSpPr>
          <p:cNvPr id="11" name="Slide Number Placeholder 10"/>
          <p:cNvSpPr>
            <a:spLocks noGrp="1"/>
          </p:cNvSpPr>
          <p:nvPr>
            <p:ph type="sldNum" sz="quarter" idx="12"/>
          </p:nvPr>
        </p:nvSpPr>
        <p:spPr/>
        <p:txBody>
          <a:bodyPr/>
          <a:lstStyle/>
          <a:p>
            <a:fld id="{793332C0-45F3-49F7-8962-3AD7701CBA4A}" type="slidenum">
              <a:rPr lang="en-US" smtClean="0"/>
              <a:t>‹#›</a:t>
            </a:fld>
            <a:endParaRPr lang="en-US" dirty="0"/>
          </a:p>
        </p:txBody>
      </p:sp>
      <p:sp>
        <p:nvSpPr>
          <p:cNvPr id="14" name="Text Placeholder 6"/>
          <p:cNvSpPr>
            <a:spLocks noGrp="1"/>
          </p:cNvSpPr>
          <p:nvPr>
            <p:ph type="body" sz="quarter" idx="14"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3_Divider + sub - White">
    <p:bg>
      <p:bgPr>
        <a:solidFill>
          <a:schemeClr val="bg1"/>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hasCustomPrompt="1"/>
          </p:nvPr>
        </p:nvSpPr>
        <p:spPr>
          <a:xfrm>
            <a:off x="504000" y="2135148"/>
            <a:ext cx="8129587" cy="647777"/>
          </a:xfrm>
          <a:prstGeom prst="rect">
            <a:avLst/>
          </a:prstGeom>
        </p:spPr>
        <p:txBody>
          <a:bodyPr lIns="0" tIns="0" rIns="0" bIns="0"/>
          <a:lstStyle>
            <a:lvl1pPr marL="0" indent="0" algn="l">
              <a:lnSpc>
                <a:spcPct val="80000"/>
              </a:lnSpc>
              <a:spcBef>
                <a:spcPts val="0"/>
              </a:spcBef>
              <a:buFontTx/>
              <a:buNone/>
              <a:defRPr sz="4800" b="0" i="0">
                <a:solidFill>
                  <a:schemeClr val="accent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2" name="TextBox 1"/>
          <p:cNvSpPr txBox="1"/>
          <p:nvPr/>
        </p:nvSpPr>
        <p:spPr>
          <a:xfrm>
            <a:off x="1807535" y="1839433"/>
            <a:ext cx="0" cy="0"/>
          </a:xfrm>
          <a:prstGeom prst="rect">
            <a:avLst/>
          </a:prstGeom>
        </p:spPr>
        <p:txBody>
          <a:bodyPr vert="horz" wrap="none" lIns="0" tIns="0" rIns="0" bIns="0" spcCol="385658" rtlCol="0">
            <a:noAutofit/>
          </a:bodyPr>
          <a:lstStyle/>
          <a:p>
            <a:endParaRPr lang="en-US" dirty="0">
              <a:solidFill>
                <a:schemeClr val="bg1"/>
              </a:solidFill>
              <a:latin typeface="Calibri Light" panose="020F0302020204030204" charset="0"/>
              <a:ea typeface="Calibri Light" panose="020F0302020204030204" charset="0"/>
              <a:cs typeface="Calibri Light" panose="020F0302020204030204" charset="0"/>
            </a:endParaRPr>
          </a:p>
        </p:txBody>
      </p:sp>
      <p:sp>
        <p:nvSpPr>
          <p:cNvPr id="6" name="Text Placeholder 3"/>
          <p:cNvSpPr>
            <a:spLocks noGrp="1"/>
          </p:cNvSpPr>
          <p:nvPr>
            <p:ph type="body" sz="quarter" idx="11" hasCustomPrompt="1"/>
          </p:nvPr>
        </p:nvSpPr>
        <p:spPr>
          <a:xfrm>
            <a:off x="504000" y="2945853"/>
            <a:ext cx="8129587" cy="647777"/>
          </a:xfrm>
          <a:prstGeom prst="rect">
            <a:avLst/>
          </a:prstGeom>
        </p:spPr>
        <p:txBody>
          <a:bodyPr lIns="0" tIns="0" rIns="0" bIns="0"/>
          <a:lstStyle>
            <a:lvl1pPr marL="0" indent="0" algn="l">
              <a:lnSpc>
                <a:spcPct val="80000"/>
              </a:lnSpc>
              <a:spcBef>
                <a:spcPts val="0"/>
              </a:spcBef>
              <a:buFontTx/>
              <a:buNone/>
              <a:defRPr sz="1800" b="0" i="0">
                <a:solidFill>
                  <a:schemeClr val="accent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pic>
        <p:nvPicPr>
          <p:cNvPr id="8" name="Picture 7"/>
          <p:cNvPicPr>
            <a:picLocks noChangeAspect="1"/>
          </p:cNvPicPr>
          <p:nvPr/>
        </p:nvPicPr>
        <p:blipFill>
          <a:blip r:embed="rId2" cstate="screen"/>
          <a:stretch>
            <a:fillRect/>
          </a:stretch>
        </p:blipFill>
        <p:spPr>
          <a:xfrm>
            <a:off x="8095018" y="28235"/>
            <a:ext cx="727849" cy="838877"/>
          </a:xfrm>
          <a:prstGeom prst="rect">
            <a:avLst/>
          </a:prstGeom>
        </p:spPr>
      </p:pic>
      <p:sp>
        <p:nvSpPr>
          <p:cNvPr id="4" name="Footer Placeholder 3"/>
          <p:cNvSpPr>
            <a:spLocks noGrp="1"/>
          </p:cNvSpPr>
          <p:nvPr>
            <p:ph type="ftr" sz="quarter" idx="12"/>
          </p:nvPr>
        </p:nvSpPr>
        <p:spPr>
          <a:xfrm>
            <a:off x="4924800" y="4719763"/>
            <a:ext cx="3086100" cy="274637"/>
          </a:xfrm>
          <a:prstGeom prst="rect">
            <a:avLst/>
          </a:prstGeom>
        </p:spPr>
        <p:txBody>
          <a:bodyPr/>
          <a:lstStyle/>
          <a:p>
            <a:r>
              <a:rPr lang="en-US" dirty="0"/>
              <a:t>Presentation name, Version, Date</a:t>
            </a:r>
          </a:p>
        </p:txBody>
      </p:sp>
      <p:sp>
        <p:nvSpPr>
          <p:cNvPr id="10" name="Slide Number Placeholder 9"/>
          <p:cNvSpPr>
            <a:spLocks noGrp="1"/>
          </p:cNvSpPr>
          <p:nvPr>
            <p:ph type="sldNum" sz="quarter" idx="13"/>
          </p:nvPr>
        </p:nvSpPr>
        <p:spPr/>
        <p:txBody>
          <a:bodyPr/>
          <a:lstStyle/>
          <a:p>
            <a:fld id="{793332C0-45F3-49F7-8962-3AD7701CBA4A}" type="slidenum">
              <a:rPr lang="en-US" smtClean="0"/>
              <a:t>‹#›</a:t>
            </a:fld>
            <a:endParaRPr lang="en-US" dirty="0"/>
          </a:p>
        </p:txBody>
      </p:sp>
      <p:sp>
        <p:nvSpPr>
          <p:cNvPr id="13" name="Text Placeholder 6"/>
          <p:cNvSpPr>
            <a:spLocks noGrp="1"/>
          </p:cNvSpPr>
          <p:nvPr>
            <p:ph type="body" sz="quarter" idx="14"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3_Divider Chapter - White">
    <p:bg>
      <p:bgPr>
        <a:solidFill>
          <a:schemeClr val="bg1"/>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hasCustomPrompt="1"/>
          </p:nvPr>
        </p:nvSpPr>
        <p:spPr>
          <a:xfrm>
            <a:off x="503237" y="376238"/>
            <a:ext cx="8129587" cy="4283075"/>
          </a:xfrm>
          <a:prstGeom prst="rect">
            <a:avLst/>
          </a:prstGeom>
        </p:spPr>
        <p:txBody>
          <a:bodyPr lIns="0" tIns="0" rIns="0" bIns="0" anchor="ctr"/>
          <a:lstStyle>
            <a:lvl1pPr marL="539750" indent="-539750" algn="l">
              <a:lnSpc>
                <a:spcPct val="100000"/>
              </a:lnSpc>
              <a:spcBef>
                <a:spcPts val="600"/>
              </a:spcBef>
              <a:buFont typeface="+mj-lt"/>
              <a:buAutoNum type="arabicPeriod"/>
              <a:defRPr sz="3600" b="0" i="0">
                <a:solidFill>
                  <a:schemeClr val="accent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a:p>
            <a:pPr lvl="0"/>
            <a:r>
              <a:rPr lang="en-US" noProof="0" dirty="0"/>
              <a:t>Chapter</a:t>
            </a:r>
          </a:p>
          <a:p>
            <a:pPr lvl="0"/>
            <a:r>
              <a:rPr lang="en-US" noProof="0" dirty="0"/>
              <a:t>Chapter</a:t>
            </a:r>
          </a:p>
        </p:txBody>
      </p:sp>
      <p:pic>
        <p:nvPicPr>
          <p:cNvPr id="6" name="Picture 5"/>
          <p:cNvPicPr>
            <a:picLocks noChangeAspect="1"/>
          </p:cNvPicPr>
          <p:nvPr/>
        </p:nvPicPr>
        <p:blipFill>
          <a:blip r:embed="rId2" cstate="screen"/>
          <a:stretch>
            <a:fillRect/>
          </a:stretch>
        </p:blipFill>
        <p:spPr>
          <a:xfrm>
            <a:off x="8095018" y="28235"/>
            <a:ext cx="727849" cy="838877"/>
          </a:xfrm>
          <a:prstGeom prst="rect">
            <a:avLst/>
          </a:prstGeom>
        </p:spPr>
      </p:pic>
      <p:sp>
        <p:nvSpPr>
          <p:cNvPr id="3" name="Footer Placeholder 2"/>
          <p:cNvSpPr>
            <a:spLocks noGrp="1"/>
          </p:cNvSpPr>
          <p:nvPr>
            <p:ph type="ftr" sz="quarter" idx="11"/>
          </p:nvPr>
        </p:nvSpPr>
        <p:spPr>
          <a:xfrm>
            <a:off x="4924800" y="4719763"/>
            <a:ext cx="3086100" cy="274637"/>
          </a:xfrm>
          <a:prstGeom prst="rect">
            <a:avLst/>
          </a:prstGeom>
        </p:spPr>
        <p:txBody>
          <a:bodyPr/>
          <a:lstStyle/>
          <a:p>
            <a:r>
              <a:rPr lang="en-US" dirty="0"/>
              <a:t>Presentation name, Version, Date</a:t>
            </a:r>
          </a:p>
        </p:txBody>
      </p:sp>
      <p:sp>
        <p:nvSpPr>
          <p:cNvPr id="4" name="Slide Number Placeholder 3"/>
          <p:cNvSpPr>
            <a:spLocks noGrp="1"/>
          </p:cNvSpPr>
          <p:nvPr>
            <p:ph type="sldNum" sz="quarter" idx="12"/>
          </p:nvPr>
        </p:nvSpPr>
        <p:spPr/>
        <p:txBody>
          <a:bodyPr/>
          <a:lstStyle/>
          <a:p>
            <a:fld id="{793332C0-45F3-49F7-8962-3AD7701CBA4A}" type="slidenum">
              <a:rPr lang="en-US" smtClean="0"/>
              <a:t>‹#›</a:t>
            </a:fld>
            <a:endParaRPr lang="en-US" dirty="0"/>
          </a:p>
        </p:txBody>
      </p:sp>
      <p:sp>
        <p:nvSpPr>
          <p:cNvPr id="8" name="Text Placeholder 6"/>
          <p:cNvSpPr>
            <a:spLocks noGrp="1"/>
          </p:cNvSpPr>
          <p:nvPr>
            <p:ph type="body" sz="quarter" idx="14"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4_Big text -   Blu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stretch>
            <a:fillRect/>
          </a:stretch>
        </p:blipFill>
        <p:spPr>
          <a:xfrm>
            <a:off x="8278711" y="217487"/>
            <a:ext cx="360464" cy="460374"/>
          </a:xfrm>
          <a:prstGeom prst="rect">
            <a:avLst/>
          </a:prstGeom>
          <a:noFill/>
        </p:spPr>
      </p:pic>
      <p:sp>
        <p:nvSpPr>
          <p:cNvPr id="7" name="Text Placeholder 3"/>
          <p:cNvSpPr>
            <a:spLocks noGrp="1"/>
          </p:cNvSpPr>
          <p:nvPr>
            <p:ph type="body" sz="quarter" idx="10" hasCustomPrompt="1"/>
          </p:nvPr>
        </p:nvSpPr>
        <p:spPr>
          <a:xfrm>
            <a:off x="503238" y="1344159"/>
            <a:ext cx="6682354" cy="3315154"/>
          </a:xfrm>
          <a:prstGeom prst="rect">
            <a:avLst/>
          </a:prstGeom>
        </p:spPr>
        <p:txBody>
          <a:bodyPr lIns="0" tIns="0" rIns="0" bIns="0"/>
          <a:lstStyle>
            <a:lvl1pPr marL="0" indent="0" algn="l">
              <a:lnSpc>
                <a:spcPct val="100000"/>
              </a:lnSpc>
              <a:spcBef>
                <a:spcPts val="0"/>
              </a:spcBef>
              <a:buFontTx/>
              <a:buNone/>
              <a:defRPr sz="29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8" name="Footer Placeholder 7"/>
          <p:cNvSpPr>
            <a:spLocks noGrp="1"/>
          </p:cNvSpPr>
          <p:nvPr>
            <p:ph type="ftr" sz="quarter" idx="11"/>
          </p:nvPr>
        </p:nvSpPr>
        <p:spPr>
          <a:xfrm>
            <a:off x="4924800" y="4719763"/>
            <a:ext cx="3086100" cy="274637"/>
          </a:xfrm>
          <a:prstGeom prst="rect">
            <a:avLst/>
          </a:prstGeom>
        </p:spPr>
        <p:txBody>
          <a:bodyPr/>
          <a:lstStyle/>
          <a:p>
            <a:r>
              <a:rPr lang="en-US"/>
              <a:t>Presentation name, Version, Date</a:t>
            </a:r>
            <a:endParaRPr lang="en-US" dirty="0"/>
          </a:p>
        </p:txBody>
      </p:sp>
      <p:sp>
        <p:nvSpPr>
          <p:cNvPr id="9" name="Slide Number Placeholder 8"/>
          <p:cNvSpPr>
            <a:spLocks noGrp="1"/>
          </p:cNvSpPr>
          <p:nvPr>
            <p:ph type="sldNum" sz="quarter" idx="12"/>
          </p:nvPr>
        </p:nvSpPr>
        <p:spPr/>
        <p:txBody>
          <a:bodyPr/>
          <a:lstStyle/>
          <a:p>
            <a:fld id="{793332C0-45F3-49F7-8962-3AD7701CBA4A}" type="slidenum">
              <a:rPr lang="en-US" smtClean="0"/>
              <a:t>‹#›</a:t>
            </a:fld>
            <a:endParaRPr lang="en-US" dirty="0"/>
          </a:p>
        </p:txBody>
      </p:sp>
      <p:sp>
        <p:nvSpPr>
          <p:cNvPr id="10" name="Text Placeholder 6"/>
          <p:cNvSpPr>
            <a:spLocks noGrp="1"/>
          </p:cNvSpPr>
          <p:nvPr>
            <p:ph type="body" sz="quarter" idx="14"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05_Solution b">
    <p:bg>
      <p:bgPr>
        <a:solidFill>
          <a:schemeClr val="bg1">
            <a:lumMod val="85000"/>
          </a:schemeClr>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9144000" cy="5143500"/>
          </a:xfrm>
          <a:prstGeom prst="rect">
            <a:avLst/>
          </a:prstGeom>
        </p:spPr>
        <p:txBody>
          <a:bodyPr anchor="ctr"/>
          <a:lstStyle>
            <a:lvl1pPr marL="0" indent="0" algn="ctr">
              <a:buNone/>
              <a:defRPr/>
            </a:lvl1pPr>
          </a:lstStyle>
          <a:p>
            <a:r>
              <a:rPr lang="en-US"/>
              <a:t>Click icon to add picture</a:t>
            </a:r>
            <a:endParaRPr lang="en-US" dirty="0"/>
          </a:p>
        </p:txBody>
      </p:sp>
      <p:pic>
        <p:nvPicPr>
          <p:cNvPr id="4" name="Picture 3"/>
          <p:cNvPicPr>
            <a:picLocks noChangeAspect="1"/>
          </p:cNvPicPr>
          <p:nvPr/>
        </p:nvPicPr>
        <p:blipFill>
          <a:blip r:embed="rId2" cstate="screen"/>
          <a:stretch>
            <a:fillRect/>
          </a:stretch>
        </p:blipFill>
        <p:spPr>
          <a:xfrm>
            <a:off x="8278711" y="217487"/>
            <a:ext cx="360464" cy="460374"/>
          </a:xfrm>
          <a:prstGeom prst="rect">
            <a:avLst/>
          </a:prstGeom>
          <a:noFill/>
        </p:spPr>
      </p:pic>
      <p:sp>
        <p:nvSpPr>
          <p:cNvPr id="3" name="Text Placeholder 2"/>
          <p:cNvSpPr>
            <a:spLocks noGrp="1"/>
          </p:cNvSpPr>
          <p:nvPr>
            <p:ph type="body" sz="quarter" idx="25" hasCustomPrompt="1"/>
          </p:nvPr>
        </p:nvSpPr>
        <p:spPr>
          <a:xfrm>
            <a:off x="503237" y="1550987"/>
            <a:ext cx="2628901" cy="1788561"/>
          </a:xfrm>
          <a:solidFill>
            <a:schemeClr val="bg1">
              <a:alpha val="90000"/>
            </a:schemeClr>
          </a:solidFill>
        </p:spPr>
        <p:txBody>
          <a:bodyPr vert="horz" lIns="72000" tIns="72000" rIns="72000" bIns="0" rtlCol="0">
            <a:noAutofit/>
          </a:bodyPr>
          <a:lstStyle>
            <a:lvl1pPr>
              <a:defRPr lang="en-US" sz="1600" b="0" i="1" dirty="0" smtClean="0">
                <a:solidFill>
                  <a:schemeClr val="accent1"/>
                </a:solidFill>
                <a:latin typeface="Calibri Light" panose="020F0302020204030204" charset="0"/>
                <a:ea typeface="Calibri Light" panose="020F0302020204030204" charset="0"/>
                <a:cs typeface="Calibri Light" panose="020F0302020204030204" charset="0"/>
              </a:defRPr>
            </a:lvl1pPr>
            <a:lvl2pPr>
              <a:defRPr lang="en-US" sz="3600" dirty="0" smtClean="0"/>
            </a:lvl2pPr>
            <a:lvl3pPr>
              <a:defRPr lang="en-US" sz="3600" dirty="0" smtClean="0"/>
            </a:lvl3pPr>
            <a:lvl4pPr>
              <a:defRPr lang="en-US" sz="3600" dirty="0" smtClean="0"/>
            </a:lvl4pPr>
            <a:lvl5pPr>
              <a:defRPr lang="en-US" sz="3600" dirty="0"/>
            </a:lvl5pPr>
          </a:lstStyle>
          <a:p>
            <a:pPr lvl="0">
              <a:lnSpc>
                <a:spcPct val="100000"/>
              </a:lnSpc>
              <a:buFontTx/>
            </a:pPr>
            <a:r>
              <a:rPr lang="en-US" dirty="0"/>
              <a:t>Header</a:t>
            </a:r>
          </a:p>
        </p:txBody>
      </p:sp>
      <p:sp>
        <p:nvSpPr>
          <p:cNvPr id="20" name="Text Placeholder 2"/>
          <p:cNvSpPr>
            <a:spLocks noGrp="1"/>
          </p:cNvSpPr>
          <p:nvPr>
            <p:ph type="body" sz="quarter" idx="26" hasCustomPrompt="1"/>
          </p:nvPr>
        </p:nvSpPr>
        <p:spPr>
          <a:xfrm>
            <a:off x="503237" y="3339548"/>
            <a:ext cx="2628901" cy="1311972"/>
          </a:xfrm>
          <a:solidFill>
            <a:srgbClr val="CAE3E9">
              <a:alpha val="90000"/>
            </a:srgbClr>
          </a:solidFill>
        </p:spPr>
        <p:txBody>
          <a:bodyPr lIns="72000" tIns="72000" rIns="72000" bIns="0" anchor="t"/>
          <a:lstStyle>
            <a:lvl1pPr>
              <a:defRPr lang="en-US" b="0" i="0" dirty="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pPr lvl="0">
              <a:lnSpc>
                <a:spcPct val="80000"/>
              </a:lnSpc>
              <a:buFontTx/>
            </a:pPr>
            <a:r>
              <a:rPr lang="en-US" dirty="0"/>
              <a:t>Our solution</a:t>
            </a:r>
          </a:p>
          <a:p>
            <a:pPr lvl="0">
              <a:lnSpc>
                <a:spcPct val="80000"/>
              </a:lnSpc>
              <a:buFontTx/>
            </a:pPr>
            <a:endParaRPr lang="en-US" dirty="0"/>
          </a:p>
          <a:p>
            <a:pPr lvl="0">
              <a:lnSpc>
                <a:spcPct val="80000"/>
              </a:lnSpc>
              <a:buFontTx/>
            </a:pPr>
            <a:r>
              <a:rPr lang="en-US" dirty="0"/>
              <a:t>Describe solution and what we will deliver</a:t>
            </a:r>
          </a:p>
        </p:txBody>
      </p:sp>
      <p:sp>
        <p:nvSpPr>
          <p:cNvPr id="16" name="Rectangle 15"/>
          <p:cNvSpPr/>
          <p:nvPr/>
        </p:nvSpPr>
        <p:spPr>
          <a:xfrm>
            <a:off x="3248786" y="3339548"/>
            <a:ext cx="5384040" cy="1321350"/>
          </a:xfrm>
          <a:prstGeom prst="rect">
            <a:avLst/>
          </a:prstGeom>
          <a:solidFill>
            <a:srgbClr val="00347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2"/>
          <p:cNvSpPr>
            <a:spLocks noGrp="1"/>
          </p:cNvSpPr>
          <p:nvPr>
            <p:ph type="body" sz="quarter" idx="27" hasCustomPrompt="1"/>
          </p:nvPr>
        </p:nvSpPr>
        <p:spPr>
          <a:xfrm>
            <a:off x="3325271" y="4082789"/>
            <a:ext cx="1188000" cy="401081"/>
          </a:xfr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rtlCol="0" anchor="t" anchorCtr="0"/>
          <a:lstStyle>
            <a:lvl1pPr>
              <a:defRPr lang="en-US" dirty="0">
                <a:solidFill>
                  <a:srgbClr val="FFFFFF"/>
                </a:solidFill>
                <a:latin typeface="+mn-lt"/>
                <a:cs typeface="Calibri" panose="020F0502020204030204"/>
              </a:defRPr>
            </a:lvl1pPr>
          </a:lstStyle>
          <a:p>
            <a:pPr lvl="0"/>
            <a:r>
              <a:rPr lang="en-US" dirty="0"/>
              <a:t>Percentage sentence</a:t>
            </a:r>
          </a:p>
        </p:txBody>
      </p:sp>
      <p:sp>
        <p:nvSpPr>
          <p:cNvPr id="18" name="Text Placeholder 2"/>
          <p:cNvSpPr>
            <a:spLocks noGrp="1"/>
          </p:cNvSpPr>
          <p:nvPr>
            <p:ph type="body" sz="quarter" idx="28" hasCustomPrompt="1"/>
          </p:nvPr>
        </p:nvSpPr>
        <p:spPr>
          <a:xfrm>
            <a:off x="4669000" y="4082789"/>
            <a:ext cx="1188000" cy="401081"/>
          </a:xfr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rtlCol="0" anchor="t" anchorCtr="0"/>
          <a:lstStyle>
            <a:lvl1pPr>
              <a:defRPr lang="en-US" dirty="0">
                <a:solidFill>
                  <a:srgbClr val="FFFFFF"/>
                </a:solidFill>
                <a:latin typeface="+mn-lt"/>
                <a:cs typeface="Calibri" panose="020F0502020204030204"/>
              </a:defRPr>
            </a:lvl1pPr>
          </a:lstStyle>
          <a:p>
            <a:pPr lvl="0"/>
            <a:r>
              <a:rPr lang="en-US" dirty="0"/>
              <a:t>Percentage sentence</a:t>
            </a:r>
          </a:p>
        </p:txBody>
      </p:sp>
      <p:sp>
        <p:nvSpPr>
          <p:cNvPr id="23" name="Text Placeholder 2"/>
          <p:cNvSpPr>
            <a:spLocks noGrp="1"/>
          </p:cNvSpPr>
          <p:nvPr>
            <p:ph type="body" sz="quarter" idx="29" hasCustomPrompt="1"/>
          </p:nvPr>
        </p:nvSpPr>
        <p:spPr>
          <a:xfrm>
            <a:off x="6012729" y="4082788"/>
            <a:ext cx="1188000" cy="401081"/>
          </a:xfr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rtlCol="0" anchor="t" anchorCtr="0"/>
          <a:lstStyle>
            <a:lvl1pPr>
              <a:defRPr lang="en-US" dirty="0">
                <a:solidFill>
                  <a:srgbClr val="FFFFFF"/>
                </a:solidFill>
                <a:latin typeface="+mn-lt"/>
                <a:cs typeface="Calibri" panose="020F0502020204030204"/>
              </a:defRPr>
            </a:lvl1pPr>
          </a:lstStyle>
          <a:p>
            <a:pPr lvl="0"/>
            <a:r>
              <a:rPr lang="en-US" dirty="0"/>
              <a:t>Percentage sentence</a:t>
            </a:r>
          </a:p>
        </p:txBody>
      </p:sp>
      <p:sp>
        <p:nvSpPr>
          <p:cNvPr id="24" name="Text Placeholder 2"/>
          <p:cNvSpPr>
            <a:spLocks noGrp="1"/>
          </p:cNvSpPr>
          <p:nvPr>
            <p:ph type="body" sz="quarter" idx="30" hasCustomPrompt="1"/>
          </p:nvPr>
        </p:nvSpPr>
        <p:spPr>
          <a:xfrm>
            <a:off x="7356457" y="4082788"/>
            <a:ext cx="1188000" cy="401081"/>
          </a:xfr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rtlCol="0" anchor="t" anchorCtr="0"/>
          <a:lstStyle>
            <a:lvl1pPr>
              <a:defRPr lang="en-US" dirty="0">
                <a:solidFill>
                  <a:srgbClr val="FFFFFF"/>
                </a:solidFill>
                <a:latin typeface="+mn-lt"/>
                <a:cs typeface="Calibri" panose="020F0502020204030204"/>
              </a:defRPr>
            </a:lvl1pPr>
          </a:lstStyle>
          <a:p>
            <a:pPr lvl="0"/>
            <a:r>
              <a:rPr lang="en-US" dirty="0"/>
              <a:t>Percentage sentence</a:t>
            </a:r>
          </a:p>
        </p:txBody>
      </p:sp>
      <p:sp>
        <p:nvSpPr>
          <p:cNvPr id="27" name="Text Placeholder 2"/>
          <p:cNvSpPr>
            <a:spLocks noGrp="1"/>
          </p:cNvSpPr>
          <p:nvPr>
            <p:ph type="body" sz="quarter" idx="32" hasCustomPrompt="1"/>
          </p:nvPr>
        </p:nvSpPr>
        <p:spPr>
          <a:xfrm>
            <a:off x="3325271" y="3573518"/>
            <a:ext cx="1188000" cy="401081"/>
          </a:xfr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rtlCol="0" anchor="t" anchorCtr="0"/>
          <a:lstStyle>
            <a:lvl1pPr>
              <a:defRPr lang="en-US" sz="3600" b="1" i="0" dirty="0">
                <a:solidFill>
                  <a:srgbClr val="59BCB7"/>
                </a:solidFill>
                <a:latin typeface="Calibri" panose="020F0502020204030204" pitchFamily="34" charset="0"/>
                <a:cs typeface="Calibri" panose="020F0502020204030204" pitchFamily="34" charset="0"/>
              </a:defRPr>
            </a:lvl1pPr>
          </a:lstStyle>
          <a:p>
            <a:pPr lvl="0"/>
            <a:r>
              <a:rPr lang="en-US" dirty="0"/>
              <a:t>100%</a:t>
            </a:r>
          </a:p>
        </p:txBody>
      </p:sp>
      <p:sp>
        <p:nvSpPr>
          <p:cNvPr id="31" name="Text Placeholder 2"/>
          <p:cNvSpPr>
            <a:spLocks noGrp="1"/>
          </p:cNvSpPr>
          <p:nvPr>
            <p:ph type="body" sz="quarter" idx="33" hasCustomPrompt="1"/>
          </p:nvPr>
        </p:nvSpPr>
        <p:spPr>
          <a:xfrm>
            <a:off x="4670595" y="3573518"/>
            <a:ext cx="1188000" cy="401081"/>
          </a:xfr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rtlCol="0" anchor="t" anchorCtr="0"/>
          <a:lstStyle>
            <a:lvl1pPr>
              <a:defRPr lang="en-US" sz="3600" b="1" i="0" dirty="0">
                <a:solidFill>
                  <a:srgbClr val="59BCB7"/>
                </a:solidFill>
                <a:latin typeface="Calibri" panose="020F0502020204030204" pitchFamily="34" charset="0"/>
                <a:cs typeface="Calibri" panose="020F0502020204030204" pitchFamily="34" charset="0"/>
              </a:defRPr>
            </a:lvl1pPr>
          </a:lstStyle>
          <a:p>
            <a:pPr lvl="0"/>
            <a:r>
              <a:rPr lang="en-US" dirty="0"/>
              <a:t>100%</a:t>
            </a:r>
          </a:p>
        </p:txBody>
      </p:sp>
      <p:sp>
        <p:nvSpPr>
          <p:cNvPr id="32" name="Text Placeholder 2"/>
          <p:cNvSpPr>
            <a:spLocks noGrp="1"/>
          </p:cNvSpPr>
          <p:nvPr>
            <p:ph type="body" sz="quarter" idx="34" hasCustomPrompt="1"/>
          </p:nvPr>
        </p:nvSpPr>
        <p:spPr>
          <a:xfrm>
            <a:off x="6015920" y="3573518"/>
            <a:ext cx="1188000" cy="401081"/>
          </a:xfr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rtlCol="0" anchor="t" anchorCtr="0"/>
          <a:lstStyle>
            <a:lvl1pPr>
              <a:defRPr lang="en-US" sz="3600" b="1" i="0" dirty="0">
                <a:solidFill>
                  <a:srgbClr val="59BCB7"/>
                </a:solidFill>
                <a:latin typeface="Calibri" panose="020F0502020204030204" pitchFamily="34" charset="0"/>
                <a:cs typeface="Calibri" panose="020F0502020204030204" pitchFamily="34" charset="0"/>
              </a:defRPr>
            </a:lvl1pPr>
          </a:lstStyle>
          <a:p>
            <a:pPr lvl="0"/>
            <a:r>
              <a:rPr lang="en-US" dirty="0"/>
              <a:t>100%</a:t>
            </a:r>
          </a:p>
        </p:txBody>
      </p:sp>
      <p:sp>
        <p:nvSpPr>
          <p:cNvPr id="33" name="Text Placeholder 2"/>
          <p:cNvSpPr>
            <a:spLocks noGrp="1"/>
          </p:cNvSpPr>
          <p:nvPr>
            <p:ph type="body" sz="quarter" idx="35" hasCustomPrompt="1"/>
          </p:nvPr>
        </p:nvSpPr>
        <p:spPr>
          <a:xfrm>
            <a:off x="7356457" y="3573518"/>
            <a:ext cx="1188000" cy="401081"/>
          </a:xfr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rtlCol="0" anchor="t" anchorCtr="0"/>
          <a:lstStyle>
            <a:lvl1pPr>
              <a:defRPr lang="en-US" sz="3600" b="1" i="0" dirty="0">
                <a:solidFill>
                  <a:srgbClr val="59BCB7"/>
                </a:solidFill>
                <a:latin typeface="Calibri" panose="020F0502020204030204" pitchFamily="34" charset="0"/>
                <a:cs typeface="Calibri" panose="020F0502020204030204" pitchFamily="34" charset="0"/>
              </a:defRPr>
            </a:lvl1pPr>
          </a:lstStyle>
          <a:p>
            <a:pPr lvl="0"/>
            <a:r>
              <a:rPr lang="en-US" dirty="0"/>
              <a:t>100%</a:t>
            </a:r>
          </a:p>
        </p:txBody>
      </p:sp>
      <p:cxnSp>
        <p:nvCxnSpPr>
          <p:cNvPr id="34" name="Straight Connector 33"/>
          <p:cNvCxnSpPr/>
          <p:nvPr/>
        </p:nvCxnSpPr>
        <p:spPr>
          <a:xfrm>
            <a:off x="4588703" y="3445251"/>
            <a:ext cx="0" cy="1118577"/>
          </a:xfrm>
          <a:prstGeom prst="line">
            <a:avLst/>
          </a:prstGeom>
          <a:ln>
            <a:solidFill>
              <a:srgbClr val="5BBBB7"/>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5934027" y="3445251"/>
            <a:ext cx="0" cy="1118577"/>
          </a:xfrm>
          <a:prstGeom prst="line">
            <a:avLst/>
          </a:prstGeom>
          <a:ln>
            <a:solidFill>
              <a:srgbClr val="5BBBB7"/>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279351" y="3445251"/>
            <a:ext cx="0" cy="1118577"/>
          </a:xfrm>
          <a:prstGeom prst="line">
            <a:avLst/>
          </a:prstGeom>
          <a:ln>
            <a:solidFill>
              <a:srgbClr val="5BBBB7"/>
            </a:solidFill>
          </a:ln>
        </p:spPr>
        <p:style>
          <a:lnRef idx="1">
            <a:schemeClr val="accent1"/>
          </a:lnRef>
          <a:fillRef idx="0">
            <a:schemeClr val="accent1"/>
          </a:fillRef>
          <a:effectRef idx="0">
            <a:schemeClr val="accent1"/>
          </a:effectRef>
          <a:fontRef idx="minor">
            <a:schemeClr val="tx1"/>
          </a:fontRef>
        </p:style>
      </p:cxnSp>
      <p:sp>
        <p:nvSpPr>
          <p:cNvPr id="21" name="Text Placeholder 3"/>
          <p:cNvSpPr>
            <a:spLocks noGrp="1"/>
          </p:cNvSpPr>
          <p:nvPr>
            <p:ph type="body" sz="quarter" idx="10" hasCustomPrompt="1"/>
          </p:nvPr>
        </p:nvSpPr>
        <p:spPr>
          <a:xfrm>
            <a:off x="504510" y="387372"/>
            <a:ext cx="7563044" cy="201207"/>
          </a:xfrm>
          <a:prstGeom prst="rect">
            <a:avLst/>
          </a:prstGeom>
        </p:spPr>
        <p:txBody>
          <a:bodyPr lIns="0" tIns="0" rIns="0" bIns="0"/>
          <a:lstStyle>
            <a:lvl1pPr marL="0" marR="0" indent="0" algn="l" defTabSz="914400" rtl="0" eaLnBrk="1" fontAlgn="auto" latinLnBrk="0" hangingPunct="1">
              <a:lnSpc>
                <a:spcPct val="80000"/>
              </a:lnSpc>
              <a:spcBef>
                <a:spcPts val="0"/>
              </a:spcBef>
              <a:spcAft>
                <a:spcPts val="0"/>
              </a:spcAft>
              <a:buClrTx/>
              <a:buSzTx/>
              <a:buFontTx/>
              <a:buNone/>
              <a:defRPr sz="1800" b="1" i="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sz="3600"/>
            </a:lvl2pPr>
            <a:lvl3pPr>
              <a:defRPr sz="3600"/>
            </a:lvl3pPr>
            <a:lvl4pPr>
              <a:defRPr sz="3600"/>
            </a:lvl4pPr>
            <a:lvl5pPr>
              <a:defRPr sz="3600"/>
            </a:lvl5pPr>
          </a:lstStyle>
          <a:p>
            <a:pPr lvl="0"/>
            <a:r>
              <a:rPr lang="en-US" noProof="0" dirty="0"/>
              <a:t>Click to add title</a:t>
            </a:r>
          </a:p>
        </p:txBody>
      </p:sp>
      <p:sp>
        <p:nvSpPr>
          <p:cNvPr id="22" name="Text Placeholder 3"/>
          <p:cNvSpPr>
            <a:spLocks noGrp="1"/>
          </p:cNvSpPr>
          <p:nvPr>
            <p:ph type="body" sz="quarter" idx="12" hasCustomPrompt="1"/>
          </p:nvPr>
        </p:nvSpPr>
        <p:spPr>
          <a:xfrm>
            <a:off x="504510" y="657662"/>
            <a:ext cx="7563044" cy="290490"/>
          </a:xfrm>
          <a:prstGeom prst="rect">
            <a:avLst/>
          </a:prstGeom>
        </p:spPr>
        <p:txBody>
          <a:bodyPr lIns="0" tIns="0" rIns="0" bIns="0"/>
          <a:lstStyle>
            <a:lvl1pPr marL="0" marR="0" indent="0" algn="l" defTabSz="914400" rtl="0" eaLnBrk="1" fontAlgn="auto" latinLnBrk="0" hangingPunct="1">
              <a:lnSpc>
                <a:spcPct val="80000"/>
              </a:lnSpc>
              <a:spcBef>
                <a:spcPts val="0"/>
              </a:spcBef>
              <a:spcAft>
                <a:spcPts val="0"/>
              </a:spcAft>
              <a:buClrTx/>
              <a:buSzTx/>
              <a:buFontTx/>
              <a:buNone/>
              <a:defRPr sz="11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6" name="Footer Placeholder 5"/>
          <p:cNvSpPr>
            <a:spLocks noGrp="1"/>
          </p:cNvSpPr>
          <p:nvPr>
            <p:ph type="ftr" sz="quarter" idx="36"/>
          </p:nvPr>
        </p:nvSpPr>
        <p:spPr>
          <a:xfrm>
            <a:off x="4924800" y="4719763"/>
            <a:ext cx="3086100" cy="274637"/>
          </a:xfrm>
          <a:prstGeom prst="rect">
            <a:avLst/>
          </a:prstGeom>
        </p:spPr>
        <p:txBody>
          <a:bodyPr/>
          <a:lstStyle/>
          <a:p>
            <a:r>
              <a:rPr lang="en-US" dirty="0"/>
              <a:t>Presentation name, Version, Date</a:t>
            </a:r>
          </a:p>
        </p:txBody>
      </p:sp>
      <p:sp>
        <p:nvSpPr>
          <p:cNvPr id="7" name="Slide Number Placeholder 6"/>
          <p:cNvSpPr>
            <a:spLocks noGrp="1"/>
          </p:cNvSpPr>
          <p:nvPr>
            <p:ph type="sldNum" sz="quarter" idx="37"/>
          </p:nvPr>
        </p:nvSpPr>
        <p:spPr/>
        <p:txBody>
          <a:bodyPr/>
          <a:lstStyle/>
          <a:p>
            <a:fld id="{793332C0-45F3-49F7-8962-3AD7701CBA4A}" type="slidenum">
              <a:rPr lang="en-US" smtClean="0"/>
              <a:t>‹#›</a:t>
            </a:fld>
            <a:endParaRPr lang="en-US" dirty="0"/>
          </a:p>
        </p:txBody>
      </p:sp>
      <p:sp>
        <p:nvSpPr>
          <p:cNvPr id="25" name="Text Placeholder 6"/>
          <p:cNvSpPr>
            <a:spLocks noGrp="1"/>
          </p:cNvSpPr>
          <p:nvPr>
            <p:ph type="body" sz="quarter" idx="14"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4_Big text - LBlue">
    <p:bg>
      <p:bgPr>
        <a:solidFill>
          <a:schemeClr val="accent3"/>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stretch>
            <a:fillRect/>
          </a:stretch>
        </p:blipFill>
        <p:spPr>
          <a:xfrm>
            <a:off x="8278711" y="217487"/>
            <a:ext cx="360464" cy="460374"/>
          </a:xfrm>
          <a:prstGeom prst="rect">
            <a:avLst/>
          </a:prstGeom>
          <a:noFill/>
        </p:spPr>
      </p:pic>
      <p:sp>
        <p:nvSpPr>
          <p:cNvPr id="7" name="Text Placeholder 3"/>
          <p:cNvSpPr>
            <a:spLocks noGrp="1"/>
          </p:cNvSpPr>
          <p:nvPr>
            <p:ph type="body" sz="quarter" idx="10" hasCustomPrompt="1"/>
          </p:nvPr>
        </p:nvSpPr>
        <p:spPr>
          <a:xfrm>
            <a:off x="503238" y="1344159"/>
            <a:ext cx="6682354" cy="3315154"/>
          </a:xfrm>
          <a:prstGeom prst="rect">
            <a:avLst/>
          </a:prstGeom>
        </p:spPr>
        <p:txBody>
          <a:bodyPr lIns="0" tIns="0" rIns="0" bIns="0"/>
          <a:lstStyle>
            <a:lvl1pPr marL="0" indent="0" algn="l">
              <a:lnSpc>
                <a:spcPct val="100000"/>
              </a:lnSpc>
              <a:spcBef>
                <a:spcPts val="0"/>
              </a:spcBef>
              <a:buFontTx/>
              <a:buNone/>
              <a:defRPr sz="29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8" name="Footer Placeholder 7"/>
          <p:cNvSpPr>
            <a:spLocks noGrp="1"/>
          </p:cNvSpPr>
          <p:nvPr>
            <p:ph type="ftr" sz="quarter" idx="11"/>
          </p:nvPr>
        </p:nvSpPr>
        <p:spPr>
          <a:xfrm>
            <a:off x="4924800" y="4719763"/>
            <a:ext cx="3086100" cy="274637"/>
          </a:xfrm>
          <a:prstGeom prst="rect">
            <a:avLst/>
          </a:prstGeom>
        </p:spPr>
        <p:txBody>
          <a:bodyPr/>
          <a:lstStyle/>
          <a:p>
            <a:r>
              <a:rPr lang="en-US"/>
              <a:t>Presentation name, Version, Date</a:t>
            </a:r>
            <a:endParaRPr lang="en-US" dirty="0"/>
          </a:p>
        </p:txBody>
      </p:sp>
      <p:sp>
        <p:nvSpPr>
          <p:cNvPr id="10" name="Slide Number Placeholder 9"/>
          <p:cNvSpPr>
            <a:spLocks noGrp="1"/>
          </p:cNvSpPr>
          <p:nvPr>
            <p:ph type="sldNum" sz="quarter" idx="12"/>
          </p:nvPr>
        </p:nvSpPr>
        <p:spPr/>
        <p:txBody>
          <a:bodyPr/>
          <a:lstStyle/>
          <a:p>
            <a:fld id="{793332C0-45F3-49F7-8962-3AD7701CBA4A}" type="slidenum">
              <a:rPr lang="en-US" smtClean="0"/>
              <a:t>‹#›</a:t>
            </a:fld>
            <a:endParaRPr lang="en-US" dirty="0"/>
          </a:p>
        </p:txBody>
      </p:sp>
      <p:sp>
        <p:nvSpPr>
          <p:cNvPr id="9" name="Text Placeholder 6"/>
          <p:cNvSpPr>
            <a:spLocks noGrp="1"/>
          </p:cNvSpPr>
          <p:nvPr>
            <p:ph type="body" sz="quarter" idx="14"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5_Header only - White">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screen"/>
          <a:stretch>
            <a:fillRect/>
          </a:stretch>
        </p:blipFill>
        <p:spPr>
          <a:xfrm>
            <a:off x="8095018" y="28235"/>
            <a:ext cx="727849" cy="838877"/>
          </a:xfrm>
          <a:prstGeom prst="rect">
            <a:avLst/>
          </a:prstGeom>
        </p:spPr>
      </p:pic>
      <p:sp>
        <p:nvSpPr>
          <p:cNvPr id="10" name="Text Placeholder 3"/>
          <p:cNvSpPr>
            <a:spLocks noGrp="1"/>
          </p:cNvSpPr>
          <p:nvPr>
            <p:ph type="body" sz="quarter" idx="10" hasCustomPrompt="1"/>
          </p:nvPr>
        </p:nvSpPr>
        <p:spPr>
          <a:xfrm>
            <a:off x="504000" y="387369"/>
            <a:ext cx="7563044" cy="789497"/>
          </a:xfrm>
          <a:prstGeom prst="rect">
            <a:avLst/>
          </a:prstGeom>
        </p:spPr>
        <p:txBody>
          <a:bodyPr lIns="0" tIns="0" rIns="0" bIns="0"/>
          <a:lstStyle>
            <a:lvl1pPr marL="0" indent="0" algn="l">
              <a:lnSpc>
                <a:spcPct val="80000"/>
              </a:lnSpc>
              <a:spcBef>
                <a:spcPts val="0"/>
              </a:spcBef>
              <a:buFontTx/>
              <a:buNone/>
              <a:defRPr sz="2900" b="0" i="0">
                <a:solidFill>
                  <a:schemeClr val="accent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7" name="Footer Placeholder 6"/>
          <p:cNvSpPr>
            <a:spLocks noGrp="1"/>
          </p:cNvSpPr>
          <p:nvPr>
            <p:ph type="ftr" sz="quarter" idx="11"/>
          </p:nvPr>
        </p:nvSpPr>
        <p:spPr>
          <a:xfrm>
            <a:off x="4924800" y="4719763"/>
            <a:ext cx="3086100" cy="274637"/>
          </a:xfrm>
          <a:prstGeom prst="rect">
            <a:avLst/>
          </a:prstGeom>
        </p:spPr>
        <p:txBody>
          <a:bodyPr/>
          <a:lstStyle/>
          <a:p>
            <a:r>
              <a:rPr lang="en-US" dirty="0"/>
              <a:t>Presentation name, Version, Date</a:t>
            </a:r>
          </a:p>
        </p:txBody>
      </p:sp>
      <p:sp>
        <p:nvSpPr>
          <p:cNvPr id="8" name="Slide Number Placeholder 7"/>
          <p:cNvSpPr>
            <a:spLocks noGrp="1"/>
          </p:cNvSpPr>
          <p:nvPr>
            <p:ph type="sldNum" sz="quarter" idx="12"/>
          </p:nvPr>
        </p:nvSpPr>
        <p:spPr/>
        <p:txBody>
          <a:bodyPr/>
          <a:lstStyle/>
          <a:p>
            <a:fld id="{793332C0-45F3-49F7-8962-3AD7701CBA4A}" type="slidenum">
              <a:rPr lang="en-US" smtClean="0"/>
              <a:t>‹#›</a:t>
            </a:fld>
            <a:endParaRPr lang="en-US" dirty="0"/>
          </a:p>
        </p:txBody>
      </p:sp>
      <p:sp>
        <p:nvSpPr>
          <p:cNvPr id="13" name="Text Placeholder 6"/>
          <p:cNvSpPr>
            <a:spLocks noGrp="1"/>
          </p:cNvSpPr>
          <p:nvPr>
            <p:ph type="body" sz="quarter" idx="14"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5_Header+Sub - White">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screen"/>
          <a:stretch>
            <a:fillRect/>
          </a:stretch>
        </p:blipFill>
        <p:spPr>
          <a:xfrm>
            <a:off x="8095018" y="28235"/>
            <a:ext cx="727849" cy="838877"/>
          </a:xfrm>
          <a:prstGeom prst="rect">
            <a:avLst/>
          </a:prstGeom>
        </p:spPr>
      </p:pic>
      <p:sp>
        <p:nvSpPr>
          <p:cNvPr id="11" name="Text Placeholder 3"/>
          <p:cNvSpPr>
            <a:spLocks noGrp="1"/>
          </p:cNvSpPr>
          <p:nvPr>
            <p:ph type="body" sz="quarter" idx="10" hasCustomPrompt="1"/>
          </p:nvPr>
        </p:nvSpPr>
        <p:spPr>
          <a:xfrm>
            <a:off x="504000" y="387371"/>
            <a:ext cx="7563044" cy="425134"/>
          </a:xfrm>
          <a:prstGeom prst="rect">
            <a:avLst/>
          </a:prstGeom>
        </p:spPr>
        <p:txBody>
          <a:bodyPr lIns="0" tIns="0" rIns="0" bIns="0"/>
          <a:lstStyle>
            <a:lvl1pPr marL="0" indent="0" algn="l">
              <a:lnSpc>
                <a:spcPct val="80000"/>
              </a:lnSpc>
              <a:spcBef>
                <a:spcPts val="0"/>
              </a:spcBef>
              <a:buFontTx/>
              <a:buNone/>
              <a:defRPr sz="2900" b="0" i="0">
                <a:solidFill>
                  <a:schemeClr val="accent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12" name="Text Placeholder 3"/>
          <p:cNvSpPr>
            <a:spLocks noGrp="1"/>
          </p:cNvSpPr>
          <p:nvPr>
            <p:ph type="body" sz="quarter" idx="11" hasCustomPrompt="1"/>
          </p:nvPr>
        </p:nvSpPr>
        <p:spPr>
          <a:xfrm>
            <a:off x="504000" y="812505"/>
            <a:ext cx="7572326" cy="362137"/>
          </a:xfrm>
          <a:prstGeom prst="rect">
            <a:avLst/>
          </a:prstGeom>
        </p:spPr>
        <p:txBody>
          <a:bodyPr lIns="0" tIns="0" rIns="0" bIns="0"/>
          <a:lstStyle>
            <a:lvl1pPr marL="0" indent="0" algn="l">
              <a:lnSpc>
                <a:spcPct val="80000"/>
              </a:lnSpc>
              <a:spcBef>
                <a:spcPts val="0"/>
              </a:spcBef>
              <a:buFontTx/>
              <a:buNone/>
              <a:defRPr sz="1800" b="0" i="0">
                <a:solidFill>
                  <a:schemeClr val="accent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13" name="Footer Placeholder 12"/>
          <p:cNvSpPr>
            <a:spLocks noGrp="1"/>
          </p:cNvSpPr>
          <p:nvPr>
            <p:ph type="ftr" sz="quarter" idx="12"/>
          </p:nvPr>
        </p:nvSpPr>
        <p:spPr>
          <a:xfrm>
            <a:off x="4924800" y="4719763"/>
            <a:ext cx="3086100" cy="274637"/>
          </a:xfrm>
          <a:prstGeom prst="rect">
            <a:avLst/>
          </a:prstGeom>
        </p:spPr>
        <p:txBody>
          <a:bodyPr/>
          <a:lstStyle/>
          <a:p>
            <a:r>
              <a:rPr lang="en-US"/>
              <a:t>Presentation name, Version, Date</a:t>
            </a:r>
            <a:endParaRPr lang="en-US" dirty="0"/>
          </a:p>
        </p:txBody>
      </p:sp>
      <p:sp>
        <p:nvSpPr>
          <p:cNvPr id="14" name="Slide Number Placeholder 13"/>
          <p:cNvSpPr>
            <a:spLocks noGrp="1"/>
          </p:cNvSpPr>
          <p:nvPr>
            <p:ph type="sldNum" sz="quarter" idx="13"/>
          </p:nvPr>
        </p:nvSpPr>
        <p:spPr/>
        <p:txBody>
          <a:bodyPr/>
          <a:lstStyle/>
          <a:p>
            <a:fld id="{793332C0-45F3-49F7-8962-3AD7701CBA4A}" type="slidenum">
              <a:rPr lang="en-US" smtClean="0"/>
              <a:t>‹#›</a:t>
            </a:fld>
            <a:endParaRPr lang="en-US" dirty="0"/>
          </a:p>
        </p:txBody>
      </p:sp>
      <p:sp>
        <p:nvSpPr>
          <p:cNvPr id="9" name="Text Placeholder 6"/>
          <p:cNvSpPr>
            <a:spLocks noGrp="1"/>
          </p:cNvSpPr>
          <p:nvPr>
            <p:ph type="body" sz="quarter" idx="14"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15_Header only - Blue">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stretch>
            <a:fillRect/>
          </a:stretch>
        </p:blipFill>
        <p:spPr>
          <a:xfrm>
            <a:off x="8278711" y="217487"/>
            <a:ext cx="360464" cy="460374"/>
          </a:xfrm>
          <a:prstGeom prst="rect">
            <a:avLst/>
          </a:prstGeom>
          <a:noFill/>
        </p:spPr>
      </p:pic>
      <p:sp>
        <p:nvSpPr>
          <p:cNvPr id="17" name="Text Placeholder 3"/>
          <p:cNvSpPr>
            <a:spLocks noGrp="1"/>
          </p:cNvSpPr>
          <p:nvPr>
            <p:ph type="body" sz="quarter" idx="10" hasCustomPrompt="1"/>
          </p:nvPr>
        </p:nvSpPr>
        <p:spPr>
          <a:xfrm>
            <a:off x="504510" y="387371"/>
            <a:ext cx="7563044" cy="943718"/>
          </a:xfrm>
          <a:prstGeom prst="rect">
            <a:avLst/>
          </a:prstGeom>
        </p:spPr>
        <p:txBody>
          <a:bodyPr lIns="0" tIns="0" rIns="0" bIns="0"/>
          <a:lstStyle>
            <a:lvl1pPr marL="0" indent="0" algn="l">
              <a:lnSpc>
                <a:spcPct val="80000"/>
              </a:lnSpc>
              <a:spcBef>
                <a:spcPts val="0"/>
              </a:spcBef>
              <a:buFontTx/>
              <a:buNone/>
              <a:defRPr sz="29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13" name="Footer Placeholder 12"/>
          <p:cNvSpPr>
            <a:spLocks noGrp="1"/>
          </p:cNvSpPr>
          <p:nvPr>
            <p:ph type="ftr" sz="quarter" idx="11"/>
          </p:nvPr>
        </p:nvSpPr>
        <p:spPr>
          <a:xfrm>
            <a:off x="4924800" y="4719763"/>
            <a:ext cx="3086100" cy="274637"/>
          </a:xfrm>
          <a:prstGeom prst="rect">
            <a:avLst/>
          </a:prstGeom>
        </p:spPr>
        <p:txBody>
          <a:bodyPr/>
          <a:lstStyle/>
          <a:p>
            <a:r>
              <a:rPr lang="en-US"/>
              <a:t>Presentation name, Version, Date</a:t>
            </a:r>
            <a:endParaRPr lang="en-US" dirty="0"/>
          </a:p>
        </p:txBody>
      </p:sp>
      <p:sp>
        <p:nvSpPr>
          <p:cNvPr id="14" name="Slide Number Placeholder 13"/>
          <p:cNvSpPr>
            <a:spLocks noGrp="1"/>
          </p:cNvSpPr>
          <p:nvPr>
            <p:ph type="sldNum" sz="quarter" idx="12"/>
          </p:nvPr>
        </p:nvSpPr>
        <p:spPr/>
        <p:txBody>
          <a:bodyPr/>
          <a:lstStyle/>
          <a:p>
            <a:fld id="{793332C0-45F3-49F7-8962-3AD7701CBA4A}" type="slidenum">
              <a:rPr lang="en-US" smtClean="0"/>
              <a:t>‹#›</a:t>
            </a:fld>
            <a:endParaRPr lang="en-US" dirty="0"/>
          </a:p>
        </p:txBody>
      </p:sp>
      <p:sp>
        <p:nvSpPr>
          <p:cNvPr id="16" name="Text Placeholder 6"/>
          <p:cNvSpPr>
            <a:spLocks noGrp="1"/>
          </p:cNvSpPr>
          <p:nvPr>
            <p:ph type="body" sz="quarter" idx="14"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5_Header+Sub - Blue">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stretch>
            <a:fillRect/>
          </a:stretch>
        </p:blipFill>
        <p:spPr>
          <a:xfrm>
            <a:off x="8278711" y="217487"/>
            <a:ext cx="360464" cy="460374"/>
          </a:xfrm>
          <a:prstGeom prst="rect">
            <a:avLst/>
          </a:prstGeom>
          <a:noFill/>
        </p:spPr>
      </p:pic>
      <p:sp>
        <p:nvSpPr>
          <p:cNvPr id="10" name="Text Placeholder 3"/>
          <p:cNvSpPr>
            <a:spLocks noGrp="1"/>
          </p:cNvSpPr>
          <p:nvPr>
            <p:ph type="body" sz="quarter" idx="10" hasCustomPrompt="1"/>
          </p:nvPr>
        </p:nvSpPr>
        <p:spPr>
          <a:xfrm>
            <a:off x="504000" y="387371"/>
            <a:ext cx="7563044" cy="425134"/>
          </a:xfrm>
          <a:prstGeom prst="rect">
            <a:avLst/>
          </a:prstGeom>
        </p:spPr>
        <p:txBody>
          <a:bodyPr lIns="0" tIns="0" rIns="0" bIns="0"/>
          <a:lstStyle>
            <a:lvl1pPr marL="0" indent="0" algn="l">
              <a:lnSpc>
                <a:spcPct val="80000"/>
              </a:lnSpc>
              <a:spcBef>
                <a:spcPts val="0"/>
              </a:spcBef>
              <a:buFontTx/>
              <a:buNone/>
              <a:defRPr sz="29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11" name="Text Placeholder 3"/>
          <p:cNvSpPr>
            <a:spLocks noGrp="1"/>
          </p:cNvSpPr>
          <p:nvPr>
            <p:ph type="body" sz="quarter" idx="11" hasCustomPrompt="1"/>
          </p:nvPr>
        </p:nvSpPr>
        <p:spPr>
          <a:xfrm>
            <a:off x="504000" y="812505"/>
            <a:ext cx="7572326" cy="362137"/>
          </a:xfrm>
          <a:prstGeom prst="rect">
            <a:avLst/>
          </a:prstGeom>
        </p:spPr>
        <p:txBody>
          <a:bodyPr lIns="0" tIns="0" rIns="0" bIns="0"/>
          <a:lstStyle>
            <a:lvl1pPr marL="0" indent="0" algn="l">
              <a:lnSpc>
                <a:spcPct val="80000"/>
              </a:lnSpc>
              <a:spcBef>
                <a:spcPts val="0"/>
              </a:spcBef>
              <a:buFontTx/>
              <a:buNone/>
              <a:defRPr sz="18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6" name="Footer Placeholder 5"/>
          <p:cNvSpPr>
            <a:spLocks noGrp="1"/>
          </p:cNvSpPr>
          <p:nvPr>
            <p:ph type="ftr" sz="quarter" idx="12"/>
          </p:nvPr>
        </p:nvSpPr>
        <p:spPr>
          <a:xfrm>
            <a:off x="4924800" y="4719763"/>
            <a:ext cx="3086100" cy="274637"/>
          </a:xfrm>
          <a:prstGeom prst="rect">
            <a:avLst/>
          </a:prstGeom>
        </p:spPr>
        <p:txBody>
          <a:bodyPr/>
          <a:lstStyle/>
          <a:p>
            <a:r>
              <a:rPr lang="en-US"/>
              <a:t>Presentation name, Version, Date</a:t>
            </a:r>
            <a:endParaRPr lang="en-US" dirty="0"/>
          </a:p>
        </p:txBody>
      </p:sp>
      <p:sp>
        <p:nvSpPr>
          <p:cNvPr id="7" name="Slide Number Placeholder 6"/>
          <p:cNvSpPr>
            <a:spLocks noGrp="1"/>
          </p:cNvSpPr>
          <p:nvPr>
            <p:ph type="sldNum" sz="quarter" idx="13"/>
          </p:nvPr>
        </p:nvSpPr>
        <p:spPr/>
        <p:txBody>
          <a:bodyPr/>
          <a:lstStyle/>
          <a:p>
            <a:fld id="{793332C0-45F3-49F7-8962-3AD7701CBA4A}" type="slidenum">
              <a:rPr lang="en-US" smtClean="0"/>
              <a:t>‹#›</a:t>
            </a:fld>
            <a:endParaRPr lang="en-US" dirty="0"/>
          </a:p>
        </p:txBody>
      </p:sp>
      <p:sp>
        <p:nvSpPr>
          <p:cNvPr id="12" name="Text Placeholder 6"/>
          <p:cNvSpPr>
            <a:spLocks noGrp="1"/>
          </p:cNvSpPr>
          <p:nvPr>
            <p:ph type="body" sz="quarter" idx="14"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5_Header only - LBlue">
    <p:bg>
      <p:bgPr>
        <a:solidFill>
          <a:schemeClr val="accent3"/>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stretch>
            <a:fillRect/>
          </a:stretch>
        </p:blipFill>
        <p:spPr>
          <a:xfrm>
            <a:off x="8278711" y="217487"/>
            <a:ext cx="360464" cy="460374"/>
          </a:xfrm>
          <a:prstGeom prst="rect">
            <a:avLst/>
          </a:prstGeom>
          <a:noFill/>
        </p:spPr>
      </p:pic>
      <p:sp>
        <p:nvSpPr>
          <p:cNvPr id="9" name="Text Placeholder 3"/>
          <p:cNvSpPr>
            <a:spLocks noGrp="1"/>
          </p:cNvSpPr>
          <p:nvPr>
            <p:ph type="body" sz="quarter" idx="10" hasCustomPrompt="1"/>
          </p:nvPr>
        </p:nvSpPr>
        <p:spPr>
          <a:xfrm>
            <a:off x="504510" y="387371"/>
            <a:ext cx="7563044" cy="943718"/>
          </a:xfrm>
          <a:prstGeom prst="rect">
            <a:avLst/>
          </a:prstGeom>
        </p:spPr>
        <p:txBody>
          <a:bodyPr lIns="0" tIns="0" rIns="0" bIns="0"/>
          <a:lstStyle>
            <a:lvl1pPr marL="0" indent="0" algn="l">
              <a:lnSpc>
                <a:spcPct val="80000"/>
              </a:lnSpc>
              <a:spcBef>
                <a:spcPts val="0"/>
              </a:spcBef>
              <a:buFontTx/>
              <a:buNone/>
              <a:defRPr sz="29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6" name="Footer Placeholder 5"/>
          <p:cNvSpPr>
            <a:spLocks noGrp="1"/>
          </p:cNvSpPr>
          <p:nvPr>
            <p:ph type="ftr" sz="quarter" idx="11"/>
          </p:nvPr>
        </p:nvSpPr>
        <p:spPr>
          <a:xfrm>
            <a:off x="4924800" y="4719763"/>
            <a:ext cx="3086100" cy="274637"/>
          </a:xfrm>
          <a:prstGeom prst="rect">
            <a:avLst/>
          </a:prstGeom>
        </p:spPr>
        <p:txBody>
          <a:bodyPr/>
          <a:lstStyle/>
          <a:p>
            <a:r>
              <a:rPr lang="en-US"/>
              <a:t>Presentation name, Version, Date</a:t>
            </a:r>
            <a:endParaRPr lang="en-US" dirty="0"/>
          </a:p>
        </p:txBody>
      </p:sp>
      <p:sp>
        <p:nvSpPr>
          <p:cNvPr id="7" name="Slide Number Placeholder 6"/>
          <p:cNvSpPr>
            <a:spLocks noGrp="1"/>
          </p:cNvSpPr>
          <p:nvPr>
            <p:ph type="sldNum" sz="quarter" idx="12"/>
          </p:nvPr>
        </p:nvSpPr>
        <p:spPr/>
        <p:txBody>
          <a:bodyPr/>
          <a:lstStyle/>
          <a:p>
            <a:fld id="{793332C0-45F3-49F7-8962-3AD7701CBA4A}" type="slidenum">
              <a:rPr lang="en-US" smtClean="0"/>
              <a:t>‹#›</a:t>
            </a:fld>
            <a:endParaRPr lang="en-US" dirty="0"/>
          </a:p>
        </p:txBody>
      </p:sp>
      <p:sp>
        <p:nvSpPr>
          <p:cNvPr id="11" name="Text Placeholder 6"/>
          <p:cNvSpPr>
            <a:spLocks noGrp="1"/>
          </p:cNvSpPr>
          <p:nvPr>
            <p:ph type="body" sz="quarter" idx="14"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5_Header+Sub - LBlue">
    <p:bg>
      <p:bgPr>
        <a:solidFill>
          <a:schemeClr val="accent3"/>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stretch>
            <a:fillRect/>
          </a:stretch>
        </p:blipFill>
        <p:spPr>
          <a:xfrm>
            <a:off x="8278711" y="217487"/>
            <a:ext cx="360464" cy="460374"/>
          </a:xfrm>
          <a:prstGeom prst="rect">
            <a:avLst/>
          </a:prstGeom>
          <a:noFill/>
        </p:spPr>
      </p:pic>
      <p:sp>
        <p:nvSpPr>
          <p:cNvPr id="10" name="Text Placeholder 3"/>
          <p:cNvSpPr>
            <a:spLocks noGrp="1"/>
          </p:cNvSpPr>
          <p:nvPr>
            <p:ph type="body" sz="quarter" idx="10" hasCustomPrompt="1"/>
          </p:nvPr>
        </p:nvSpPr>
        <p:spPr>
          <a:xfrm>
            <a:off x="504000" y="387371"/>
            <a:ext cx="7563044" cy="425134"/>
          </a:xfrm>
          <a:prstGeom prst="rect">
            <a:avLst/>
          </a:prstGeom>
        </p:spPr>
        <p:txBody>
          <a:bodyPr lIns="0" tIns="0" rIns="0" bIns="0"/>
          <a:lstStyle>
            <a:lvl1pPr marL="0" indent="0" algn="l">
              <a:lnSpc>
                <a:spcPct val="80000"/>
              </a:lnSpc>
              <a:spcBef>
                <a:spcPts val="0"/>
              </a:spcBef>
              <a:buFontTx/>
              <a:buNone/>
              <a:defRPr sz="29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11" name="Text Placeholder 3"/>
          <p:cNvSpPr>
            <a:spLocks noGrp="1"/>
          </p:cNvSpPr>
          <p:nvPr>
            <p:ph type="body" sz="quarter" idx="11" hasCustomPrompt="1"/>
          </p:nvPr>
        </p:nvSpPr>
        <p:spPr>
          <a:xfrm>
            <a:off x="504000" y="812505"/>
            <a:ext cx="7572326" cy="362137"/>
          </a:xfrm>
          <a:prstGeom prst="rect">
            <a:avLst/>
          </a:prstGeom>
        </p:spPr>
        <p:txBody>
          <a:bodyPr lIns="0" tIns="0" rIns="0" bIns="0"/>
          <a:lstStyle>
            <a:lvl1pPr marL="0" indent="0" algn="l">
              <a:lnSpc>
                <a:spcPct val="80000"/>
              </a:lnSpc>
              <a:spcBef>
                <a:spcPts val="0"/>
              </a:spcBef>
              <a:buFontTx/>
              <a:buNone/>
              <a:defRPr sz="18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7" name="Footer Placeholder 6"/>
          <p:cNvSpPr>
            <a:spLocks noGrp="1"/>
          </p:cNvSpPr>
          <p:nvPr>
            <p:ph type="ftr" sz="quarter" idx="12"/>
          </p:nvPr>
        </p:nvSpPr>
        <p:spPr>
          <a:xfrm>
            <a:off x="4924800" y="4719763"/>
            <a:ext cx="3086100" cy="274637"/>
          </a:xfrm>
          <a:prstGeom prst="rect">
            <a:avLst/>
          </a:prstGeom>
        </p:spPr>
        <p:txBody>
          <a:bodyPr/>
          <a:lstStyle/>
          <a:p>
            <a:r>
              <a:rPr lang="en-US"/>
              <a:t>Presentation name, Version, Date</a:t>
            </a:r>
            <a:endParaRPr lang="en-US" dirty="0"/>
          </a:p>
        </p:txBody>
      </p:sp>
      <p:sp>
        <p:nvSpPr>
          <p:cNvPr id="9" name="Slide Number Placeholder 8"/>
          <p:cNvSpPr>
            <a:spLocks noGrp="1"/>
          </p:cNvSpPr>
          <p:nvPr>
            <p:ph type="sldNum" sz="quarter" idx="13"/>
          </p:nvPr>
        </p:nvSpPr>
        <p:spPr/>
        <p:txBody>
          <a:bodyPr/>
          <a:lstStyle/>
          <a:p>
            <a:fld id="{793332C0-45F3-49F7-8962-3AD7701CBA4A}" type="slidenum">
              <a:rPr lang="en-US" smtClean="0"/>
              <a:t>‹#›</a:t>
            </a:fld>
            <a:endParaRPr lang="en-US" dirty="0"/>
          </a:p>
        </p:txBody>
      </p:sp>
      <p:sp>
        <p:nvSpPr>
          <p:cNvPr id="13" name="Text Placeholder 6"/>
          <p:cNvSpPr>
            <a:spLocks noGrp="1"/>
          </p:cNvSpPr>
          <p:nvPr>
            <p:ph type="body" sz="quarter" idx="14"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16_Content small text - White">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screen"/>
          <a:stretch>
            <a:fillRect/>
          </a:stretch>
        </p:blipFill>
        <p:spPr>
          <a:xfrm>
            <a:off x="8095018" y="28235"/>
            <a:ext cx="727849" cy="838877"/>
          </a:xfrm>
          <a:prstGeom prst="rect">
            <a:avLst/>
          </a:prstGeom>
        </p:spPr>
      </p:pic>
      <p:sp>
        <p:nvSpPr>
          <p:cNvPr id="11" name="Text Placeholder 3"/>
          <p:cNvSpPr>
            <a:spLocks noGrp="1"/>
          </p:cNvSpPr>
          <p:nvPr>
            <p:ph type="body" sz="quarter" idx="10" hasCustomPrompt="1"/>
          </p:nvPr>
        </p:nvSpPr>
        <p:spPr>
          <a:xfrm>
            <a:off x="504000" y="387371"/>
            <a:ext cx="7563044" cy="425134"/>
          </a:xfrm>
          <a:prstGeom prst="rect">
            <a:avLst/>
          </a:prstGeom>
        </p:spPr>
        <p:txBody>
          <a:bodyPr lIns="0" tIns="0" rIns="0" bIns="0"/>
          <a:lstStyle>
            <a:lvl1pPr marL="0" indent="0" algn="l">
              <a:lnSpc>
                <a:spcPct val="80000"/>
              </a:lnSpc>
              <a:spcBef>
                <a:spcPts val="0"/>
              </a:spcBef>
              <a:buFontTx/>
              <a:buNone/>
              <a:defRPr sz="2900" b="0" i="0">
                <a:solidFill>
                  <a:schemeClr val="accent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12" name="Text Placeholder 3"/>
          <p:cNvSpPr>
            <a:spLocks noGrp="1"/>
          </p:cNvSpPr>
          <p:nvPr>
            <p:ph type="body" sz="quarter" idx="11" hasCustomPrompt="1"/>
          </p:nvPr>
        </p:nvSpPr>
        <p:spPr>
          <a:xfrm>
            <a:off x="504000" y="812505"/>
            <a:ext cx="7572326" cy="362137"/>
          </a:xfrm>
          <a:prstGeom prst="rect">
            <a:avLst/>
          </a:prstGeom>
        </p:spPr>
        <p:txBody>
          <a:bodyPr lIns="0" tIns="0" rIns="0" bIns="0"/>
          <a:lstStyle>
            <a:lvl1pPr marL="0" indent="0" algn="l">
              <a:lnSpc>
                <a:spcPct val="80000"/>
              </a:lnSpc>
              <a:spcBef>
                <a:spcPts val="0"/>
              </a:spcBef>
              <a:buFontTx/>
              <a:buNone/>
              <a:defRPr sz="1800" b="0" i="0">
                <a:solidFill>
                  <a:schemeClr val="accent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15" name="Text Placeholder 2"/>
          <p:cNvSpPr>
            <a:spLocks noGrp="1"/>
          </p:cNvSpPr>
          <p:nvPr>
            <p:ph type="body" sz="quarter" idx="12"/>
          </p:nvPr>
        </p:nvSpPr>
        <p:spPr>
          <a:xfrm>
            <a:off x="504000" y="1559455"/>
            <a:ext cx="5493575" cy="3114145"/>
          </a:xfrm>
        </p:spPr>
        <p:txBody>
          <a:bodyPr lIns="0" tIns="0" rIns="0" bIns="0"/>
          <a:lstStyle>
            <a:lvl1pPr marL="144145" indent="-158115">
              <a:lnSpc>
                <a:spcPct val="90000"/>
              </a:lnSpc>
              <a:spcBef>
                <a:spcPts val="600"/>
              </a:spcBef>
              <a:buFont typeface="Arial" panose="020B0604020202020204" pitchFamily="34" charset="0"/>
              <a:buChar char="•"/>
              <a:defRPr>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6" name="Footer Placeholder 5"/>
          <p:cNvSpPr>
            <a:spLocks noGrp="1"/>
          </p:cNvSpPr>
          <p:nvPr>
            <p:ph type="ftr" sz="quarter" idx="16"/>
          </p:nvPr>
        </p:nvSpPr>
        <p:spPr>
          <a:xfrm>
            <a:off x="4924800" y="4719763"/>
            <a:ext cx="3086100" cy="274637"/>
          </a:xfrm>
          <a:prstGeom prst="rect">
            <a:avLst/>
          </a:prstGeom>
        </p:spPr>
        <p:txBody>
          <a:bodyPr/>
          <a:lstStyle/>
          <a:p>
            <a:r>
              <a:rPr lang="en-US"/>
              <a:t>Presentation name, Version, Date</a:t>
            </a:r>
            <a:endParaRPr lang="en-US" dirty="0"/>
          </a:p>
        </p:txBody>
      </p:sp>
      <p:sp>
        <p:nvSpPr>
          <p:cNvPr id="7" name="Slide Number Placeholder 6"/>
          <p:cNvSpPr>
            <a:spLocks noGrp="1"/>
          </p:cNvSpPr>
          <p:nvPr>
            <p:ph type="sldNum" sz="quarter" idx="17"/>
          </p:nvPr>
        </p:nvSpPr>
        <p:spPr/>
        <p:txBody>
          <a:bodyPr/>
          <a:lstStyle/>
          <a:p>
            <a:fld id="{793332C0-45F3-49F7-8962-3AD7701CBA4A}" type="slidenum">
              <a:rPr lang="en-US" smtClean="0"/>
              <a:t>‹#›</a:t>
            </a:fld>
            <a:endParaRPr lang="en-US" dirty="0"/>
          </a:p>
        </p:txBody>
      </p:sp>
      <p:sp>
        <p:nvSpPr>
          <p:cNvPr id="16" name="Text Placeholder 6"/>
          <p:cNvSpPr>
            <a:spLocks noGrp="1"/>
          </p:cNvSpPr>
          <p:nvPr>
            <p:ph type="body" sz="quarter" idx="14"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6_Content small text - Blue">
    <p:bg>
      <p:bgPr>
        <a:solidFill>
          <a:schemeClr val="accent1"/>
        </a:solidFill>
        <a:effectLst/>
      </p:bgPr>
    </p:bg>
    <p:spTree>
      <p:nvGrpSpPr>
        <p:cNvPr id="1" name=""/>
        <p:cNvGrpSpPr/>
        <p:nvPr/>
      </p:nvGrpSpPr>
      <p:grpSpPr>
        <a:xfrm>
          <a:off x="0" y="0"/>
          <a:ext cx="0" cy="0"/>
          <a:chOff x="0" y="0"/>
          <a:chExt cx="0" cy="0"/>
        </a:xfrm>
      </p:grpSpPr>
      <p:sp>
        <p:nvSpPr>
          <p:cNvPr id="6" name="Text Placeholder 3"/>
          <p:cNvSpPr>
            <a:spLocks noGrp="1"/>
          </p:cNvSpPr>
          <p:nvPr>
            <p:ph type="body" sz="quarter" idx="10" hasCustomPrompt="1"/>
          </p:nvPr>
        </p:nvSpPr>
        <p:spPr>
          <a:xfrm>
            <a:off x="504000" y="387371"/>
            <a:ext cx="7563044" cy="425134"/>
          </a:xfrm>
          <a:prstGeom prst="rect">
            <a:avLst/>
          </a:prstGeom>
        </p:spPr>
        <p:txBody>
          <a:bodyPr lIns="0" tIns="0" rIns="0" bIns="0"/>
          <a:lstStyle>
            <a:lvl1pPr marL="0" indent="0" algn="l">
              <a:lnSpc>
                <a:spcPct val="80000"/>
              </a:lnSpc>
              <a:spcBef>
                <a:spcPts val="0"/>
              </a:spcBef>
              <a:buFontTx/>
              <a:buNone/>
              <a:defRPr sz="29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pic>
        <p:nvPicPr>
          <p:cNvPr id="8" name="Picture 7"/>
          <p:cNvPicPr>
            <a:picLocks noChangeAspect="1"/>
          </p:cNvPicPr>
          <p:nvPr/>
        </p:nvPicPr>
        <p:blipFill>
          <a:blip r:embed="rId2" cstate="screen"/>
          <a:stretch>
            <a:fillRect/>
          </a:stretch>
        </p:blipFill>
        <p:spPr>
          <a:xfrm>
            <a:off x="8278711" y="217487"/>
            <a:ext cx="360464" cy="460374"/>
          </a:xfrm>
          <a:prstGeom prst="rect">
            <a:avLst/>
          </a:prstGeom>
          <a:noFill/>
        </p:spPr>
      </p:pic>
      <p:sp>
        <p:nvSpPr>
          <p:cNvPr id="7" name="Text Placeholder 3"/>
          <p:cNvSpPr>
            <a:spLocks noGrp="1"/>
          </p:cNvSpPr>
          <p:nvPr>
            <p:ph type="body" sz="quarter" idx="11" hasCustomPrompt="1"/>
          </p:nvPr>
        </p:nvSpPr>
        <p:spPr>
          <a:xfrm>
            <a:off x="504000" y="812505"/>
            <a:ext cx="7572326" cy="362137"/>
          </a:xfrm>
          <a:prstGeom prst="rect">
            <a:avLst/>
          </a:prstGeom>
        </p:spPr>
        <p:txBody>
          <a:bodyPr lIns="0" tIns="0" rIns="0" bIns="0"/>
          <a:lstStyle>
            <a:lvl1pPr marL="0" indent="0" algn="l">
              <a:lnSpc>
                <a:spcPct val="80000"/>
              </a:lnSpc>
              <a:spcBef>
                <a:spcPts val="0"/>
              </a:spcBef>
              <a:buFontTx/>
              <a:buNone/>
              <a:defRPr sz="18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3" name="Text Placeholder 2"/>
          <p:cNvSpPr>
            <a:spLocks noGrp="1"/>
          </p:cNvSpPr>
          <p:nvPr>
            <p:ph type="body" sz="quarter" idx="12"/>
          </p:nvPr>
        </p:nvSpPr>
        <p:spPr>
          <a:xfrm>
            <a:off x="504000" y="1550988"/>
            <a:ext cx="5493575" cy="3108325"/>
          </a:xfrm>
        </p:spPr>
        <p:txBody>
          <a:bodyPr lIns="0" tIns="0" rIns="0" bIns="0"/>
          <a:lstStyle>
            <a:lvl1pPr marL="144145" indent="-158115">
              <a:lnSpc>
                <a:spcPct val="90000"/>
              </a:lnSpc>
              <a:spcBef>
                <a:spcPts val="600"/>
              </a:spcBef>
              <a:buFont typeface="Arial" panose="020B0604020202020204" pitchFamily="34" charset="0"/>
              <a:buChar char="•"/>
              <a:defRPr>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10" name="Footer Placeholder 9"/>
          <p:cNvSpPr>
            <a:spLocks noGrp="1"/>
          </p:cNvSpPr>
          <p:nvPr>
            <p:ph type="ftr" sz="quarter" idx="13"/>
          </p:nvPr>
        </p:nvSpPr>
        <p:spPr>
          <a:xfrm>
            <a:off x="4924800" y="4719763"/>
            <a:ext cx="3086100" cy="274637"/>
          </a:xfrm>
          <a:prstGeom prst="rect">
            <a:avLst/>
          </a:prstGeom>
        </p:spPr>
        <p:txBody>
          <a:bodyPr/>
          <a:lstStyle/>
          <a:p>
            <a:r>
              <a:rPr lang="en-US"/>
              <a:t>Presentation name, Version, Date</a:t>
            </a:r>
            <a:endParaRPr lang="en-US" dirty="0"/>
          </a:p>
        </p:txBody>
      </p:sp>
      <p:sp>
        <p:nvSpPr>
          <p:cNvPr id="11" name="Slide Number Placeholder 10"/>
          <p:cNvSpPr>
            <a:spLocks noGrp="1"/>
          </p:cNvSpPr>
          <p:nvPr>
            <p:ph type="sldNum" sz="quarter" idx="14"/>
          </p:nvPr>
        </p:nvSpPr>
        <p:spPr/>
        <p:txBody>
          <a:bodyPr/>
          <a:lstStyle/>
          <a:p>
            <a:fld id="{793332C0-45F3-49F7-8962-3AD7701CBA4A}" type="slidenum">
              <a:rPr lang="en-US" smtClean="0"/>
              <a:t>‹#›</a:t>
            </a:fld>
            <a:endParaRPr lang="en-US" dirty="0"/>
          </a:p>
        </p:txBody>
      </p:sp>
      <p:sp>
        <p:nvSpPr>
          <p:cNvPr id="13" name="Text Placeholder 6"/>
          <p:cNvSpPr>
            <a:spLocks noGrp="1"/>
          </p:cNvSpPr>
          <p:nvPr>
            <p:ph type="body" sz="quarter" idx="15"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6_Content small text - LBlue">
    <p:bg>
      <p:bgPr>
        <a:solidFill>
          <a:schemeClr val="accent3"/>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stretch>
            <a:fillRect/>
          </a:stretch>
        </p:blipFill>
        <p:spPr>
          <a:xfrm>
            <a:off x="8278711" y="217487"/>
            <a:ext cx="360464" cy="460374"/>
          </a:xfrm>
          <a:prstGeom prst="rect">
            <a:avLst/>
          </a:prstGeom>
          <a:noFill/>
        </p:spPr>
      </p:pic>
      <p:sp>
        <p:nvSpPr>
          <p:cNvPr id="11" name="Text Placeholder 3"/>
          <p:cNvSpPr>
            <a:spLocks noGrp="1"/>
          </p:cNvSpPr>
          <p:nvPr>
            <p:ph type="body" sz="quarter" idx="10" hasCustomPrompt="1"/>
          </p:nvPr>
        </p:nvSpPr>
        <p:spPr>
          <a:xfrm>
            <a:off x="504000" y="387371"/>
            <a:ext cx="7563044" cy="425134"/>
          </a:xfrm>
          <a:prstGeom prst="rect">
            <a:avLst/>
          </a:prstGeom>
        </p:spPr>
        <p:txBody>
          <a:bodyPr lIns="0" tIns="0" rIns="0" bIns="0"/>
          <a:lstStyle>
            <a:lvl1pPr marL="0" indent="0" algn="l">
              <a:lnSpc>
                <a:spcPct val="80000"/>
              </a:lnSpc>
              <a:spcBef>
                <a:spcPts val="0"/>
              </a:spcBef>
              <a:buFontTx/>
              <a:buNone/>
              <a:defRPr sz="29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12" name="Text Placeholder 3"/>
          <p:cNvSpPr>
            <a:spLocks noGrp="1"/>
          </p:cNvSpPr>
          <p:nvPr>
            <p:ph type="body" sz="quarter" idx="11" hasCustomPrompt="1"/>
          </p:nvPr>
        </p:nvSpPr>
        <p:spPr>
          <a:xfrm>
            <a:off x="504000" y="812505"/>
            <a:ext cx="7572326" cy="362137"/>
          </a:xfrm>
          <a:prstGeom prst="rect">
            <a:avLst/>
          </a:prstGeom>
        </p:spPr>
        <p:txBody>
          <a:bodyPr lIns="0" tIns="0" rIns="0" bIns="0"/>
          <a:lstStyle>
            <a:lvl1pPr marL="0" indent="0" algn="l">
              <a:lnSpc>
                <a:spcPct val="80000"/>
              </a:lnSpc>
              <a:spcBef>
                <a:spcPts val="0"/>
              </a:spcBef>
              <a:buFontTx/>
              <a:buNone/>
              <a:defRPr sz="18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13" name="Text Placeholder 2"/>
          <p:cNvSpPr>
            <a:spLocks noGrp="1"/>
          </p:cNvSpPr>
          <p:nvPr>
            <p:ph type="body" sz="quarter" idx="12"/>
          </p:nvPr>
        </p:nvSpPr>
        <p:spPr>
          <a:xfrm>
            <a:off x="504000" y="1550988"/>
            <a:ext cx="5493575" cy="3108325"/>
          </a:xfrm>
        </p:spPr>
        <p:txBody>
          <a:bodyPr lIns="0" tIns="0" rIns="0" bIns="0"/>
          <a:lstStyle>
            <a:lvl1pPr marL="144145" indent="-158115">
              <a:lnSpc>
                <a:spcPct val="90000"/>
              </a:lnSpc>
              <a:spcBef>
                <a:spcPts val="600"/>
              </a:spcBef>
              <a:buFont typeface="Arial" panose="020B0604020202020204" pitchFamily="34" charset="0"/>
              <a:buChar char="•"/>
              <a:defRPr>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6" name="Footer Placeholder 5"/>
          <p:cNvSpPr>
            <a:spLocks noGrp="1"/>
          </p:cNvSpPr>
          <p:nvPr>
            <p:ph type="ftr" sz="quarter" idx="13"/>
          </p:nvPr>
        </p:nvSpPr>
        <p:spPr>
          <a:xfrm>
            <a:off x="4924800" y="4719763"/>
            <a:ext cx="3086100" cy="274637"/>
          </a:xfrm>
          <a:prstGeom prst="rect">
            <a:avLst/>
          </a:prstGeom>
        </p:spPr>
        <p:txBody>
          <a:bodyPr/>
          <a:lstStyle/>
          <a:p>
            <a:r>
              <a:rPr lang="en-US"/>
              <a:t>Presentation name, Version, Date</a:t>
            </a:r>
            <a:endParaRPr lang="en-US" dirty="0"/>
          </a:p>
        </p:txBody>
      </p:sp>
      <p:sp>
        <p:nvSpPr>
          <p:cNvPr id="7" name="Slide Number Placeholder 6"/>
          <p:cNvSpPr>
            <a:spLocks noGrp="1"/>
          </p:cNvSpPr>
          <p:nvPr>
            <p:ph type="sldNum" sz="quarter" idx="14"/>
          </p:nvPr>
        </p:nvSpPr>
        <p:spPr/>
        <p:txBody>
          <a:bodyPr/>
          <a:lstStyle/>
          <a:p>
            <a:fld id="{793332C0-45F3-49F7-8962-3AD7701CBA4A}" type="slidenum">
              <a:rPr lang="en-US" smtClean="0"/>
              <a:t>‹#›</a:t>
            </a:fld>
            <a:endParaRPr lang="en-US" dirty="0"/>
          </a:p>
        </p:txBody>
      </p:sp>
      <p:sp>
        <p:nvSpPr>
          <p:cNvPr id="15" name="Text Placeholder 6"/>
          <p:cNvSpPr>
            <a:spLocks noGrp="1"/>
          </p:cNvSpPr>
          <p:nvPr>
            <p:ph type="body" sz="quarter" idx="15"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05_Solution c">
    <p:bg>
      <p:bgPr>
        <a:solidFill>
          <a:schemeClr val="bg1">
            <a:lumMod val="85000"/>
          </a:schemeClr>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9144000" cy="5143500"/>
          </a:xfrm>
          <a:prstGeom prst="rect">
            <a:avLst/>
          </a:prstGeom>
        </p:spPr>
        <p:txBody>
          <a:bodyPr anchor="ctr"/>
          <a:lstStyle>
            <a:lvl1pPr marL="0" indent="0" algn="ctr">
              <a:buNone/>
              <a:defRPr/>
            </a:lvl1pPr>
          </a:lstStyle>
          <a:p>
            <a:r>
              <a:rPr lang="en-US" dirty="0"/>
              <a:t>Click icon to add picture</a:t>
            </a:r>
          </a:p>
        </p:txBody>
      </p:sp>
      <p:pic>
        <p:nvPicPr>
          <p:cNvPr id="4" name="Picture 3"/>
          <p:cNvPicPr>
            <a:picLocks noChangeAspect="1"/>
          </p:cNvPicPr>
          <p:nvPr/>
        </p:nvPicPr>
        <p:blipFill>
          <a:blip r:embed="rId2" cstate="screen"/>
          <a:stretch>
            <a:fillRect/>
          </a:stretch>
        </p:blipFill>
        <p:spPr>
          <a:xfrm>
            <a:off x="8278711" y="217487"/>
            <a:ext cx="360464" cy="460374"/>
          </a:xfrm>
          <a:prstGeom prst="rect">
            <a:avLst/>
          </a:prstGeom>
          <a:noFill/>
        </p:spPr>
      </p:pic>
      <p:sp>
        <p:nvSpPr>
          <p:cNvPr id="11" name="Text Placeholder 3"/>
          <p:cNvSpPr>
            <a:spLocks noGrp="1"/>
          </p:cNvSpPr>
          <p:nvPr>
            <p:ph type="body" sz="quarter" idx="10" hasCustomPrompt="1"/>
          </p:nvPr>
        </p:nvSpPr>
        <p:spPr>
          <a:xfrm>
            <a:off x="504510" y="387372"/>
            <a:ext cx="7563044" cy="201207"/>
          </a:xfrm>
          <a:prstGeom prst="rect">
            <a:avLst/>
          </a:prstGeom>
        </p:spPr>
        <p:txBody>
          <a:bodyPr lIns="0" tIns="0" rIns="0" bIns="0"/>
          <a:lstStyle>
            <a:lvl1pPr marL="0" marR="0" indent="0" algn="l" defTabSz="914400" rtl="0" eaLnBrk="1" fontAlgn="auto" latinLnBrk="0" hangingPunct="1">
              <a:lnSpc>
                <a:spcPct val="80000"/>
              </a:lnSpc>
              <a:spcBef>
                <a:spcPts val="0"/>
              </a:spcBef>
              <a:spcAft>
                <a:spcPts val="0"/>
              </a:spcAft>
              <a:buClrTx/>
              <a:buSzTx/>
              <a:buFontTx/>
              <a:buNone/>
              <a:defRPr sz="1800" b="1" i="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sz="3600"/>
            </a:lvl2pPr>
            <a:lvl3pPr>
              <a:defRPr sz="3600"/>
            </a:lvl3pPr>
            <a:lvl4pPr>
              <a:defRPr sz="3600"/>
            </a:lvl4pPr>
            <a:lvl5pPr>
              <a:defRPr sz="3600"/>
            </a:lvl5pPr>
          </a:lstStyle>
          <a:p>
            <a:pPr lvl="0"/>
            <a:r>
              <a:rPr lang="en-US" noProof="0" dirty="0"/>
              <a:t>Click to add title</a:t>
            </a:r>
          </a:p>
        </p:txBody>
      </p:sp>
      <p:sp>
        <p:nvSpPr>
          <p:cNvPr id="12" name="Text Placeholder 3"/>
          <p:cNvSpPr>
            <a:spLocks noGrp="1"/>
          </p:cNvSpPr>
          <p:nvPr>
            <p:ph type="body" sz="quarter" idx="12" hasCustomPrompt="1"/>
          </p:nvPr>
        </p:nvSpPr>
        <p:spPr>
          <a:xfrm>
            <a:off x="504510" y="657662"/>
            <a:ext cx="7563044" cy="290490"/>
          </a:xfrm>
          <a:prstGeom prst="rect">
            <a:avLst/>
          </a:prstGeom>
        </p:spPr>
        <p:txBody>
          <a:bodyPr lIns="0" tIns="0" rIns="0" bIns="0"/>
          <a:lstStyle>
            <a:lvl1pPr marL="0" marR="0" indent="0" algn="l" defTabSz="914400" rtl="0" eaLnBrk="1" fontAlgn="auto" latinLnBrk="0" hangingPunct="1">
              <a:lnSpc>
                <a:spcPct val="80000"/>
              </a:lnSpc>
              <a:spcBef>
                <a:spcPts val="0"/>
              </a:spcBef>
              <a:spcAft>
                <a:spcPts val="0"/>
              </a:spcAft>
              <a:buClrTx/>
              <a:buSzTx/>
              <a:buFontTx/>
              <a:buNone/>
              <a:defRPr sz="11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3" name="Text Placeholder 2"/>
          <p:cNvSpPr>
            <a:spLocks noGrp="1"/>
          </p:cNvSpPr>
          <p:nvPr>
            <p:ph type="body" sz="quarter" idx="25" hasCustomPrompt="1"/>
          </p:nvPr>
        </p:nvSpPr>
        <p:spPr>
          <a:xfrm>
            <a:off x="503237" y="2637678"/>
            <a:ext cx="2745549" cy="2012400"/>
          </a:xfrm>
          <a:solidFill>
            <a:schemeClr val="bg1">
              <a:alpha val="90000"/>
            </a:schemeClr>
          </a:solidFill>
        </p:spPr>
        <p:txBody>
          <a:bodyPr vert="horz" lIns="72000" tIns="72000" rIns="72000" bIns="0" rtlCol="0">
            <a:noAutofit/>
          </a:bodyPr>
          <a:lstStyle>
            <a:lvl1pPr>
              <a:defRPr lang="en-US" sz="1800" b="0" i="1" dirty="0" smtClean="0">
                <a:solidFill>
                  <a:schemeClr val="accent1"/>
                </a:solidFill>
                <a:latin typeface="Calibri Light" panose="020F0302020204030204" charset="0"/>
                <a:ea typeface="Calibri Light" panose="020F0302020204030204" charset="0"/>
                <a:cs typeface="Calibri Light" panose="020F0302020204030204" charset="0"/>
              </a:defRPr>
            </a:lvl1pPr>
            <a:lvl2pPr>
              <a:defRPr lang="en-US" sz="3600" dirty="0" smtClean="0"/>
            </a:lvl2pPr>
            <a:lvl3pPr>
              <a:defRPr lang="en-US" sz="3600" dirty="0" smtClean="0"/>
            </a:lvl3pPr>
            <a:lvl4pPr>
              <a:defRPr lang="en-US" sz="3600" dirty="0" smtClean="0"/>
            </a:lvl4pPr>
            <a:lvl5pPr>
              <a:defRPr lang="en-US" sz="3600" dirty="0"/>
            </a:lvl5pPr>
          </a:lstStyle>
          <a:p>
            <a:pPr lvl="0">
              <a:lnSpc>
                <a:spcPct val="100000"/>
              </a:lnSpc>
              <a:buFontTx/>
            </a:pPr>
            <a:r>
              <a:rPr lang="en-US" dirty="0"/>
              <a:t>Quote </a:t>
            </a:r>
          </a:p>
          <a:p>
            <a:pPr lvl="0">
              <a:lnSpc>
                <a:spcPct val="100000"/>
              </a:lnSpc>
              <a:buFontTx/>
            </a:pPr>
            <a:r>
              <a:rPr lang="en-US" dirty="0"/>
              <a:t>Make name not italic and 11 point</a:t>
            </a:r>
          </a:p>
        </p:txBody>
      </p:sp>
      <p:sp>
        <p:nvSpPr>
          <p:cNvPr id="20" name="Text Placeholder 2"/>
          <p:cNvSpPr>
            <a:spLocks noGrp="1"/>
          </p:cNvSpPr>
          <p:nvPr>
            <p:ph type="body" sz="quarter" idx="26" hasCustomPrompt="1"/>
          </p:nvPr>
        </p:nvSpPr>
        <p:spPr>
          <a:xfrm>
            <a:off x="3252027" y="2637678"/>
            <a:ext cx="2637598" cy="2013842"/>
          </a:xfrm>
          <a:solidFill>
            <a:srgbClr val="CAE3E9">
              <a:alpha val="90000"/>
            </a:srgbClr>
          </a:solidFill>
        </p:spPr>
        <p:txBody>
          <a:bodyPr lIns="72000" tIns="72000" rIns="72000" bIns="0" anchor="t"/>
          <a:lstStyle>
            <a:lvl1pPr>
              <a:defRPr lang="en-US" b="0" i="0" dirty="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pPr lvl="0">
              <a:lnSpc>
                <a:spcPct val="80000"/>
              </a:lnSpc>
              <a:buFontTx/>
            </a:pPr>
            <a:r>
              <a:rPr lang="en-US" dirty="0"/>
              <a:t>Our solution</a:t>
            </a:r>
          </a:p>
          <a:p>
            <a:pPr lvl="0">
              <a:lnSpc>
                <a:spcPct val="80000"/>
              </a:lnSpc>
              <a:buFontTx/>
            </a:pPr>
            <a:endParaRPr lang="en-US" dirty="0"/>
          </a:p>
          <a:p>
            <a:pPr lvl="0">
              <a:lnSpc>
                <a:spcPct val="80000"/>
              </a:lnSpc>
              <a:buFontTx/>
            </a:pPr>
            <a:r>
              <a:rPr lang="en-US" dirty="0"/>
              <a:t>Describe solution and what we will deliver</a:t>
            </a:r>
          </a:p>
        </p:txBody>
      </p:sp>
      <p:sp>
        <p:nvSpPr>
          <p:cNvPr id="14" name="Rectangle 13"/>
          <p:cNvSpPr/>
          <p:nvPr/>
        </p:nvSpPr>
        <p:spPr>
          <a:xfrm>
            <a:off x="5993476" y="2637678"/>
            <a:ext cx="2639349" cy="2012400"/>
          </a:xfrm>
          <a:prstGeom prst="rect">
            <a:avLst/>
          </a:prstGeom>
          <a:solidFill>
            <a:srgbClr val="00347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6154821" y="3278738"/>
            <a:ext cx="2275277" cy="621528"/>
            <a:chOff x="6200302" y="3278738"/>
            <a:chExt cx="2229796" cy="621528"/>
          </a:xfrm>
        </p:grpSpPr>
        <p:cxnSp>
          <p:nvCxnSpPr>
            <p:cNvPr id="27" name="Straight Connector 26"/>
            <p:cNvCxnSpPr/>
            <p:nvPr/>
          </p:nvCxnSpPr>
          <p:spPr>
            <a:xfrm flipH="1">
              <a:off x="6200302" y="3278738"/>
              <a:ext cx="2229796" cy="0"/>
            </a:xfrm>
            <a:prstGeom prst="line">
              <a:avLst/>
            </a:prstGeom>
            <a:ln>
              <a:solidFill>
                <a:srgbClr val="5BBBB7"/>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6200302" y="3900266"/>
              <a:ext cx="2229796" cy="0"/>
            </a:xfrm>
            <a:prstGeom prst="line">
              <a:avLst/>
            </a:prstGeom>
            <a:ln>
              <a:solidFill>
                <a:srgbClr val="5BBBB7"/>
              </a:solidFill>
            </a:ln>
          </p:spPr>
          <p:style>
            <a:lnRef idx="1">
              <a:schemeClr val="accent1"/>
            </a:lnRef>
            <a:fillRef idx="0">
              <a:schemeClr val="accent1"/>
            </a:fillRef>
            <a:effectRef idx="0">
              <a:schemeClr val="accent1"/>
            </a:effectRef>
            <a:fontRef idx="minor">
              <a:schemeClr val="tx1"/>
            </a:fontRef>
          </p:style>
        </p:cxnSp>
      </p:grpSp>
      <p:sp>
        <p:nvSpPr>
          <p:cNvPr id="30" name="Text Placeholder 2"/>
          <p:cNvSpPr>
            <a:spLocks noGrp="1"/>
          </p:cNvSpPr>
          <p:nvPr>
            <p:ph type="body" sz="quarter" idx="27" hasCustomPrompt="1"/>
          </p:nvPr>
        </p:nvSpPr>
        <p:spPr>
          <a:xfrm>
            <a:off x="7406820" y="2779623"/>
            <a:ext cx="1023278" cy="401081"/>
          </a:xfr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rtlCol="0" anchor="b" anchorCtr="0"/>
          <a:lstStyle>
            <a:lvl1pPr>
              <a:defRPr lang="en-US" dirty="0">
                <a:solidFill>
                  <a:srgbClr val="FFFFFF"/>
                </a:solidFill>
                <a:latin typeface="+mn-lt"/>
                <a:cs typeface="Calibri" panose="020F0502020204030204"/>
              </a:defRPr>
            </a:lvl1pPr>
          </a:lstStyle>
          <a:p>
            <a:pPr lvl="0"/>
            <a:r>
              <a:rPr lang="en-US" dirty="0"/>
              <a:t>Percentage sentence</a:t>
            </a:r>
          </a:p>
        </p:txBody>
      </p:sp>
      <p:sp>
        <p:nvSpPr>
          <p:cNvPr id="31" name="Text Placeholder 2"/>
          <p:cNvSpPr>
            <a:spLocks noGrp="1"/>
          </p:cNvSpPr>
          <p:nvPr>
            <p:ph type="body" sz="quarter" idx="32" hasCustomPrompt="1"/>
          </p:nvPr>
        </p:nvSpPr>
        <p:spPr>
          <a:xfrm>
            <a:off x="6159911" y="2756049"/>
            <a:ext cx="1188000" cy="398632"/>
          </a:xfr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rtlCol="0" anchor="t" anchorCtr="0"/>
          <a:lstStyle>
            <a:lvl1pPr>
              <a:defRPr lang="en-US" sz="3600" b="1" i="0" dirty="0">
                <a:solidFill>
                  <a:srgbClr val="59BCB7"/>
                </a:solidFill>
                <a:latin typeface="Calibri" panose="020F0502020204030204" pitchFamily="34" charset="0"/>
                <a:cs typeface="Calibri" panose="020F0502020204030204" pitchFamily="34" charset="0"/>
              </a:defRPr>
            </a:lvl1pPr>
          </a:lstStyle>
          <a:p>
            <a:pPr lvl="0"/>
            <a:r>
              <a:rPr lang="en-US" dirty="0"/>
              <a:t>100%</a:t>
            </a:r>
          </a:p>
        </p:txBody>
      </p:sp>
      <p:sp>
        <p:nvSpPr>
          <p:cNvPr id="32" name="Text Placeholder 2"/>
          <p:cNvSpPr>
            <a:spLocks noGrp="1"/>
          </p:cNvSpPr>
          <p:nvPr>
            <p:ph type="body" sz="quarter" idx="33" hasCustomPrompt="1"/>
          </p:nvPr>
        </p:nvSpPr>
        <p:spPr>
          <a:xfrm>
            <a:off x="7406820" y="3390669"/>
            <a:ext cx="1023278" cy="401081"/>
          </a:xfr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rtlCol="0" anchor="b" anchorCtr="0"/>
          <a:lstStyle>
            <a:lvl1pPr>
              <a:defRPr lang="en-US" dirty="0">
                <a:solidFill>
                  <a:srgbClr val="FFFFFF"/>
                </a:solidFill>
                <a:latin typeface="+mn-lt"/>
                <a:cs typeface="Calibri" panose="020F0502020204030204"/>
              </a:defRPr>
            </a:lvl1pPr>
          </a:lstStyle>
          <a:p>
            <a:pPr lvl="0"/>
            <a:r>
              <a:rPr lang="en-US" dirty="0"/>
              <a:t>Percentage sentence</a:t>
            </a:r>
          </a:p>
        </p:txBody>
      </p:sp>
      <p:sp>
        <p:nvSpPr>
          <p:cNvPr id="33" name="Text Placeholder 2"/>
          <p:cNvSpPr>
            <a:spLocks noGrp="1"/>
          </p:cNvSpPr>
          <p:nvPr>
            <p:ph type="body" sz="quarter" idx="34" hasCustomPrompt="1"/>
          </p:nvPr>
        </p:nvSpPr>
        <p:spPr>
          <a:xfrm>
            <a:off x="6159911" y="3367094"/>
            <a:ext cx="1188000" cy="401081"/>
          </a:xfr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rtlCol="0" anchor="t" anchorCtr="0"/>
          <a:lstStyle>
            <a:lvl1pPr>
              <a:defRPr lang="en-US" sz="3600" b="1" i="0" dirty="0">
                <a:solidFill>
                  <a:srgbClr val="59BCB7"/>
                </a:solidFill>
                <a:latin typeface="Calibri" panose="020F0502020204030204" pitchFamily="34" charset="0"/>
                <a:cs typeface="Calibri" panose="020F0502020204030204" pitchFamily="34" charset="0"/>
              </a:defRPr>
            </a:lvl1pPr>
          </a:lstStyle>
          <a:p>
            <a:pPr lvl="0"/>
            <a:r>
              <a:rPr lang="en-US" dirty="0"/>
              <a:t>100%</a:t>
            </a:r>
          </a:p>
        </p:txBody>
      </p:sp>
      <p:sp>
        <p:nvSpPr>
          <p:cNvPr id="34" name="Text Placeholder 2"/>
          <p:cNvSpPr>
            <a:spLocks noGrp="1"/>
          </p:cNvSpPr>
          <p:nvPr>
            <p:ph type="body" sz="quarter" idx="35" hasCustomPrompt="1"/>
          </p:nvPr>
        </p:nvSpPr>
        <p:spPr>
          <a:xfrm>
            <a:off x="7406820" y="4036827"/>
            <a:ext cx="1023278" cy="401081"/>
          </a:xfr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rtlCol="0" anchor="b" anchorCtr="0"/>
          <a:lstStyle>
            <a:lvl1pPr>
              <a:defRPr lang="en-US" dirty="0">
                <a:solidFill>
                  <a:srgbClr val="FFFFFF"/>
                </a:solidFill>
                <a:latin typeface="+mn-lt"/>
                <a:cs typeface="Calibri" panose="020F0502020204030204"/>
              </a:defRPr>
            </a:lvl1pPr>
          </a:lstStyle>
          <a:p>
            <a:pPr lvl="0"/>
            <a:r>
              <a:rPr lang="en-US" dirty="0"/>
              <a:t>Percentage sentence</a:t>
            </a:r>
          </a:p>
        </p:txBody>
      </p:sp>
      <p:sp>
        <p:nvSpPr>
          <p:cNvPr id="35" name="Text Placeholder 2"/>
          <p:cNvSpPr>
            <a:spLocks noGrp="1"/>
          </p:cNvSpPr>
          <p:nvPr>
            <p:ph type="body" sz="quarter" idx="36" hasCustomPrompt="1"/>
          </p:nvPr>
        </p:nvSpPr>
        <p:spPr>
          <a:xfrm>
            <a:off x="6159911" y="4013252"/>
            <a:ext cx="1188000" cy="401081"/>
          </a:xfr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rtlCol="0" anchor="t" anchorCtr="0"/>
          <a:lstStyle>
            <a:lvl1pPr>
              <a:defRPr lang="en-US" sz="3600" b="1" i="0" dirty="0">
                <a:solidFill>
                  <a:srgbClr val="59BCB7"/>
                </a:solidFill>
                <a:latin typeface="Calibri" panose="020F0502020204030204" pitchFamily="34" charset="0"/>
                <a:cs typeface="Calibri" panose="020F0502020204030204" pitchFamily="34" charset="0"/>
              </a:defRPr>
            </a:lvl1pPr>
          </a:lstStyle>
          <a:p>
            <a:pPr lvl="0"/>
            <a:r>
              <a:rPr lang="en-US" dirty="0"/>
              <a:t>100%</a:t>
            </a:r>
          </a:p>
        </p:txBody>
      </p:sp>
      <p:sp>
        <p:nvSpPr>
          <p:cNvPr id="6" name="Footer Placeholder 5"/>
          <p:cNvSpPr>
            <a:spLocks noGrp="1"/>
          </p:cNvSpPr>
          <p:nvPr>
            <p:ph type="ftr" sz="quarter" idx="37"/>
          </p:nvPr>
        </p:nvSpPr>
        <p:spPr>
          <a:xfrm>
            <a:off x="4924800" y="4719763"/>
            <a:ext cx="3086100" cy="274637"/>
          </a:xfrm>
          <a:prstGeom prst="rect">
            <a:avLst/>
          </a:prstGeom>
        </p:spPr>
        <p:txBody>
          <a:bodyPr/>
          <a:lstStyle/>
          <a:p>
            <a:r>
              <a:rPr lang="en-US" dirty="0"/>
              <a:t>Presentation name, Version, Date</a:t>
            </a:r>
          </a:p>
        </p:txBody>
      </p:sp>
      <p:sp>
        <p:nvSpPr>
          <p:cNvPr id="7" name="Slide Number Placeholder 6"/>
          <p:cNvSpPr>
            <a:spLocks noGrp="1"/>
          </p:cNvSpPr>
          <p:nvPr>
            <p:ph type="sldNum" sz="quarter" idx="38"/>
          </p:nvPr>
        </p:nvSpPr>
        <p:spPr/>
        <p:txBody>
          <a:bodyPr/>
          <a:lstStyle/>
          <a:p>
            <a:fld id="{793332C0-45F3-49F7-8962-3AD7701CBA4A}" type="slidenum">
              <a:rPr lang="en-US" smtClean="0"/>
              <a:t>‹#›</a:t>
            </a:fld>
            <a:endParaRPr lang="en-US" dirty="0"/>
          </a:p>
        </p:txBody>
      </p:sp>
      <p:sp>
        <p:nvSpPr>
          <p:cNvPr id="21" name="Text Placeholder 6"/>
          <p:cNvSpPr>
            <a:spLocks noGrp="1"/>
          </p:cNvSpPr>
          <p:nvPr>
            <p:ph type="body" sz="quarter" idx="14"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7_2 columns - White">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2" cstate="screen"/>
          <a:stretch>
            <a:fillRect/>
          </a:stretch>
        </p:blipFill>
        <p:spPr>
          <a:xfrm>
            <a:off x="8095018" y="28235"/>
            <a:ext cx="727849" cy="838877"/>
          </a:xfrm>
          <a:prstGeom prst="rect">
            <a:avLst/>
          </a:prstGeom>
        </p:spPr>
      </p:pic>
      <p:sp>
        <p:nvSpPr>
          <p:cNvPr id="6" name="Text Placeholder 2"/>
          <p:cNvSpPr>
            <a:spLocks noGrp="1"/>
          </p:cNvSpPr>
          <p:nvPr>
            <p:ph type="body" sz="quarter" idx="11" hasCustomPrompt="1"/>
          </p:nvPr>
        </p:nvSpPr>
        <p:spPr>
          <a:xfrm>
            <a:off x="504000" y="1553155"/>
            <a:ext cx="3833092" cy="190804"/>
          </a:xfrm>
          <a:prstGeom prst="rect">
            <a:avLst/>
          </a:prstGeom>
        </p:spPr>
        <p:txBody>
          <a:bodyPr lIns="0" tIns="0" rIns="0" bIns="0" numCol="1" spcCol="180000"/>
          <a:lstStyle>
            <a:lvl1pPr marL="0" marR="0" indent="0" algn="l" defTabSz="914400" rtl="0" eaLnBrk="1" fontAlgn="auto" latinLnBrk="0" hangingPunct="1">
              <a:lnSpc>
                <a:spcPct val="80000"/>
              </a:lnSpc>
              <a:spcBef>
                <a:spcPts val="1200"/>
              </a:spcBef>
              <a:spcAft>
                <a:spcPts val="0"/>
              </a:spcAft>
              <a:buClrTx/>
              <a:buSzTx/>
              <a:buFont typeface="Arial" panose="020B0604020202020204" pitchFamily="34" charset="0"/>
              <a:buNone/>
              <a:defRPr sz="1100" b="1"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200"/>
              </a:spcBef>
              <a:spcAft>
                <a:spcPts val="0"/>
              </a:spcAft>
              <a:buClrTx/>
              <a:buSzTx/>
              <a:buFont typeface="Arial" panose="020B0604020202020204" pitchFamily="34" charset="0"/>
              <a:buNone/>
              <a:defRPr/>
            </a:pPr>
            <a:r>
              <a:rPr lang="en-US" dirty="0"/>
              <a:t>Click to edit Master text styles </a:t>
            </a:r>
          </a:p>
        </p:txBody>
      </p:sp>
      <p:sp>
        <p:nvSpPr>
          <p:cNvPr id="2" name="TextBox 1"/>
          <p:cNvSpPr txBox="1"/>
          <p:nvPr/>
        </p:nvSpPr>
        <p:spPr>
          <a:xfrm>
            <a:off x="12327038" y="-1169043"/>
            <a:ext cx="914400" cy="914400"/>
          </a:xfrm>
          <a:prstGeom prst="rect">
            <a:avLst/>
          </a:prstGeom>
        </p:spPr>
        <p:txBody>
          <a:bodyPr vert="horz" wrap="square" lIns="0" tIns="0" rIns="0" bIns="0" spcCol="385658" rtlCol="0">
            <a:noAutofit/>
          </a:bodyPr>
          <a:lstStyle/>
          <a:p>
            <a:endParaRPr lang="en-US" dirty="0">
              <a:solidFill>
                <a:schemeClr val="bg1"/>
              </a:solidFill>
              <a:latin typeface="Calibri Light" panose="020F0302020204030204" charset="0"/>
              <a:ea typeface="Calibri Light" panose="020F0302020204030204" charset="0"/>
              <a:cs typeface="Calibri Light" panose="020F0302020204030204" charset="0"/>
            </a:endParaRPr>
          </a:p>
        </p:txBody>
      </p:sp>
      <p:sp>
        <p:nvSpPr>
          <p:cNvPr id="9" name="Text Placeholder 2"/>
          <p:cNvSpPr>
            <a:spLocks noGrp="1"/>
          </p:cNvSpPr>
          <p:nvPr>
            <p:ph type="body" sz="quarter" idx="13"/>
          </p:nvPr>
        </p:nvSpPr>
        <p:spPr>
          <a:xfrm>
            <a:off x="4800325" y="1553156"/>
            <a:ext cx="3825202" cy="190804"/>
          </a:xfrm>
          <a:prstGeom prst="rect">
            <a:avLst/>
          </a:prstGeom>
        </p:spPr>
        <p:txBody>
          <a:bodyPr lIns="0" tIns="0" rIns="0" bIns="0" numCol="1" spcCol="180000"/>
          <a:lstStyle>
            <a:lvl1pPr marL="0" indent="0">
              <a:lnSpc>
                <a:spcPct val="80000"/>
              </a:lnSpc>
              <a:spcBef>
                <a:spcPts val="1200"/>
              </a:spcBef>
              <a:buFont typeface="Arial" panose="020B0604020202020204" pitchFamily="34" charset="0"/>
              <a:buNone/>
              <a:defRPr sz="1100" b="1"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0" name="Text Placeholder 2"/>
          <p:cNvSpPr>
            <a:spLocks noGrp="1"/>
          </p:cNvSpPr>
          <p:nvPr>
            <p:ph type="body" sz="quarter" idx="14"/>
          </p:nvPr>
        </p:nvSpPr>
        <p:spPr>
          <a:xfrm>
            <a:off x="504000" y="1747157"/>
            <a:ext cx="3834409" cy="2912155"/>
          </a:xfrm>
          <a:prstGeom prst="rect">
            <a:avLst/>
          </a:prstGeom>
        </p:spPr>
        <p:txBody>
          <a:bodyPr lIns="0" tIns="0" rIns="0" bIns="0" numCol="1" spcCol="180000"/>
          <a:lstStyle>
            <a:lvl1pPr marL="144145" indent="-144145">
              <a:lnSpc>
                <a:spcPct val="90000"/>
              </a:lnSpc>
              <a:spcBef>
                <a:spcPts val="600"/>
              </a:spcBef>
              <a:buFont typeface="Arial" panose="020B0604020202020204" pitchFamily="34" charset="0"/>
              <a:buChar char="•"/>
              <a:defRPr sz="1100" b="0" i="0">
                <a:solidFill>
                  <a:schemeClr val="tx1"/>
                </a:solidFill>
                <a:latin typeface="Calibri Light" panose="020F0302020204030204" charset="0"/>
                <a:ea typeface="Calibri Light" panose="020F0302020204030204" charset="0"/>
                <a:cs typeface="Calibri Light" panose="020F030202020403020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2" name="Text Placeholder 2"/>
          <p:cNvSpPr>
            <a:spLocks noGrp="1"/>
          </p:cNvSpPr>
          <p:nvPr>
            <p:ph type="body" sz="quarter" idx="16"/>
          </p:nvPr>
        </p:nvSpPr>
        <p:spPr>
          <a:xfrm>
            <a:off x="4800322" y="1747157"/>
            <a:ext cx="3825204" cy="2912155"/>
          </a:xfrm>
          <a:prstGeom prst="rect">
            <a:avLst/>
          </a:prstGeom>
        </p:spPr>
        <p:txBody>
          <a:bodyPr lIns="0" tIns="0" rIns="0" bIns="0" numCol="1" spcCol="180000"/>
          <a:lstStyle>
            <a:lvl1pPr marL="144145" indent="-144145">
              <a:lnSpc>
                <a:spcPct val="90000"/>
              </a:lnSpc>
              <a:spcBef>
                <a:spcPts val="600"/>
              </a:spcBef>
              <a:buFont typeface="Arial" panose="020B0604020202020204" pitchFamily="34" charset="0"/>
              <a:buChar char="•"/>
              <a:defRPr sz="1100" b="0" i="0">
                <a:solidFill>
                  <a:schemeClr val="tx1"/>
                </a:solidFill>
                <a:latin typeface="Calibri Light" panose="020F0302020204030204" charset="0"/>
                <a:ea typeface="Calibri Light" panose="020F0302020204030204" charset="0"/>
                <a:cs typeface="Calibri Light" panose="020F030202020403020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4" name="Text Placeholder 3"/>
          <p:cNvSpPr>
            <a:spLocks noGrp="1"/>
          </p:cNvSpPr>
          <p:nvPr>
            <p:ph type="body" sz="quarter" idx="10" hasCustomPrompt="1"/>
          </p:nvPr>
        </p:nvSpPr>
        <p:spPr>
          <a:xfrm>
            <a:off x="504000" y="387370"/>
            <a:ext cx="7563044" cy="421938"/>
          </a:xfrm>
          <a:prstGeom prst="rect">
            <a:avLst/>
          </a:prstGeom>
        </p:spPr>
        <p:txBody>
          <a:bodyPr lIns="0" tIns="0" rIns="0" bIns="0"/>
          <a:lstStyle>
            <a:lvl1pPr marL="0" indent="0" algn="l">
              <a:lnSpc>
                <a:spcPct val="80000"/>
              </a:lnSpc>
              <a:spcBef>
                <a:spcPts val="0"/>
              </a:spcBef>
              <a:buFontTx/>
              <a:buNone/>
              <a:defRPr sz="2900" b="0" i="0">
                <a:solidFill>
                  <a:schemeClr val="accent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8" name="Footer Placeholder 7"/>
          <p:cNvSpPr>
            <a:spLocks noGrp="1"/>
          </p:cNvSpPr>
          <p:nvPr>
            <p:ph type="ftr" sz="quarter" idx="17"/>
          </p:nvPr>
        </p:nvSpPr>
        <p:spPr>
          <a:xfrm>
            <a:off x="4924800" y="4719763"/>
            <a:ext cx="3086100" cy="274637"/>
          </a:xfrm>
          <a:prstGeom prst="rect">
            <a:avLst/>
          </a:prstGeom>
        </p:spPr>
        <p:txBody>
          <a:bodyPr/>
          <a:lstStyle/>
          <a:p>
            <a:r>
              <a:rPr lang="en-US"/>
              <a:t>Presentation name, Version, Date</a:t>
            </a:r>
            <a:endParaRPr lang="en-US" dirty="0"/>
          </a:p>
        </p:txBody>
      </p:sp>
      <p:sp>
        <p:nvSpPr>
          <p:cNvPr id="15" name="Slide Number Placeholder 14"/>
          <p:cNvSpPr>
            <a:spLocks noGrp="1"/>
          </p:cNvSpPr>
          <p:nvPr>
            <p:ph type="sldNum" sz="quarter" idx="18"/>
          </p:nvPr>
        </p:nvSpPr>
        <p:spPr/>
        <p:txBody>
          <a:bodyPr/>
          <a:lstStyle/>
          <a:p>
            <a:fld id="{793332C0-45F3-49F7-8962-3AD7701CBA4A}" type="slidenum">
              <a:rPr lang="en-US" smtClean="0"/>
              <a:t>‹#›</a:t>
            </a:fld>
            <a:endParaRPr lang="en-US" dirty="0"/>
          </a:p>
        </p:txBody>
      </p:sp>
      <p:sp>
        <p:nvSpPr>
          <p:cNvPr id="18" name="Text Placeholder 3"/>
          <p:cNvSpPr>
            <a:spLocks noGrp="1"/>
          </p:cNvSpPr>
          <p:nvPr>
            <p:ph type="body" sz="quarter" idx="20" hasCustomPrompt="1"/>
          </p:nvPr>
        </p:nvSpPr>
        <p:spPr>
          <a:xfrm>
            <a:off x="504000" y="812505"/>
            <a:ext cx="7572326" cy="362137"/>
          </a:xfrm>
          <a:prstGeom prst="rect">
            <a:avLst/>
          </a:prstGeom>
        </p:spPr>
        <p:txBody>
          <a:bodyPr lIns="0" tIns="0" rIns="0" bIns="0"/>
          <a:lstStyle>
            <a:lvl1pPr marL="0" indent="0" algn="l">
              <a:lnSpc>
                <a:spcPct val="80000"/>
              </a:lnSpc>
              <a:spcBef>
                <a:spcPts val="0"/>
              </a:spcBef>
              <a:buFontTx/>
              <a:buNone/>
              <a:defRPr sz="1800" b="0" i="0">
                <a:solidFill>
                  <a:schemeClr val="accent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19" name="Text Placeholder 6"/>
          <p:cNvSpPr>
            <a:spLocks noGrp="1"/>
          </p:cNvSpPr>
          <p:nvPr>
            <p:ph type="body" sz="quarter" idx="21"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7_3 columns - White">
    <p:bg>
      <p:bgPr>
        <a:solidFill>
          <a:schemeClr val="bg1"/>
        </a:solidFill>
        <a:effectLst/>
      </p:bgPr>
    </p:bg>
    <p:spTree>
      <p:nvGrpSpPr>
        <p:cNvPr id="1" name=""/>
        <p:cNvGrpSpPr/>
        <p:nvPr/>
      </p:nvGrpSpPr>
      <p:grpSpPr>
        <a:xfrm>
          <a:off x="0" y="0"/>
          <a:ext cx="0" cy="0"/>
          <a:chOff x="0" y="0"/>
          <a:chExt cx="0" cy="0"/>
        </a:xfrm>
      </p:grpSpPr>
      <p:pic>
        <p:nvPicPr>
          <p:cNvPr id="14" name="Picture 13"/>
          <p:cNvPicPr>
            <a:picLocks noChangeAspect="1"/>
          </p:cNvPicPr>
          <p:nvPr/>
        </p:nvPicPr>
        <p:blipFill>
          <a:blip r:embed="rId2" cstate="screen"/>
          <a:stretch>
            <a:fillRect/>
          </a:stretch>
        </p:blipFill>
        <p:spPr>
          <a:xfrm>
            <a:off x="8095018" y="28235"/>
            <a:ext cx="727849" cy="838877"/>
          </a:xfrm>
          <a:prstGeom prst="rect">
            <a:avLst/>
          </a:prstGeom>
        </p:spPr>
      </p:pic>
      <p:sp>
        <p:nvSpPr>
          <p:cNvPr id="6" name="Text Placeholder 2"/>
          <p:cNvSpPr>
            <a:spLocks noGrp="1"/>
          </p:cNvSpPr>
          <p:nvPr>
            <p:ph type="body" sz="quarter" idx="11" hasCustomPrompt="1"/>
          </p:nvPr>
        </p:nvSpPr>
        <p:spPr>
          <a:xfrm>
            <a:off x="504000" y="1553156"/>
            <a:ext cx="2551047" cy="190804"/>
          </a:xfrm>
          <a:prstGeom prst="rect">
            <a:avLst/>
          </a:prstGeom>
        </p:spPr>
        <p:txBody>
          <a:bodyPr lIns="0" tIns="0" rIns="0" bIns="0" numCol="1" spcCol="180000"/>
          <a:lstStyle>
            <a:lvl1pPr marL="0" marR="0" indent="0" algn="l" defTabSz="914400" rtl="0" eaLnBrk="1" fontAlgn="auto" latinLnBrk="0" hangingPunct="1">
              <a:lnSpc>
                <a:spcPct val="80000"/>
              </a:lnSpc>
              <a:spcBef>
                <a:spcPts val="1200"/>
              </a:spcBef>
              <a:spcAft>
                <a:spcPts val="0"/>
              </a:spcAft>
              <a:buClrTx/>
              <a:buSzTx/>
              <a:buFont typeface="Arial" panose="020B0604020202020204" pitchFamily="34" charset="0"/>
              <a:buNone/>
              <a:defRPr sz="1100" b="1"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200"/>
              </a:spcBef>
              <a:spcAft>
                <a:spcPts val="0"/>
              </a:spcAft>
              <a:buClrTx/>
              <a:buSzTx/>
              <a:buFont typeface="Arial" panose="020B0604020202020204" pitchFamily="34" charset="0"/>
              <a:buNone/>
              <a:defRPr/>
            </a:pPr>
            <a:r>
              <a:rPr lang="en-US" dirty="0"/>
              <a:t>Click to edit Master text styles </a:t>
            </a:r>
          </a:p>
        </p:txBody>
      </p:sp>
      <p:sp>
        <p:nvSpPr>
          <p:cNvPr id="2" name="TextBox 1"/>
          <p:cNvSpPr txBox="1"/>
          <p:nvPr/>
        </p:nvSpPr>
        <p:spPr>
          <a:xfrm>
            <a:off x="12327038" y="-1169043"/>
            <a:ext cx="914400" cy="914400"/>
          </a:xfrm>
          <a:prstGeom prst="rect">
            <a:avLst/>
          </a:prstGeom>
        </p:spPr>
        <p:txBody>
          <a:bodyPr vert="horz" wrap="square" lIns="0" tIns="0" rIns="0" bIns="0" spcCol="385658" rtlCol="0">
            <a:noAutofit/>
          </a:bodyPr>
          <a:lstStyle/>
          <a:p>
            <a:endParaRPr lang="en-US" dirty="0">
              <a:solidFill>
                <a:schemeClr val="bg1"/>
              </a:solidFill>
              <a:latin typeface="Calibri Light" panose="020F0302020204030204" charset="0"/>
              <a:ea typeface="Calibri Light" panose="020F0302020204030204" charset="0"/>
              <a:cs typeface="Calibri Light" panose="020F0302020204030204" charset="0"/>
            </a:endParaRPr>
          </a:p>
        </p:txBody>
      </p:sp>
      <p:sp>
        <p:nvSpPr>
          <p:cNvPr id="8" name="Text Placeholder 2"/>
          <p:cNvSpPr>
            <a:spLocks noGrp="1"/>
          </p:cNvSpPr>
          <p:nvPr>
            <p:ph type="body" sz="quarter" idx="12"/>
          </p:nvPr>
        </p:nvSpPr>
        <p:spPr>
          <a:xfrm>
            <a:off x="3255866" y="1553156"/>
            <a:ext cx="2551046" cy="190803"/>
          </a:xfrm>
          <a:prstGeom prst="rect">
            <a:avLst/>
          </a:prstGeom>
        </p:spPr>
        <p:txBody>
          <a:bodyPr lIns="0" tIns="0" rIns="0" bIns="0" numCol="1" spcCol="180000"/>
          <a:lstStyle>
            <a:lvl1pPr marL="0" indent="0">
              <a:lnSpc>
                <a:spcPct val="80000"/>
              </a:lnSpc>
              <a:spcBef>
                <a:spcPts val="1200"/>
              </a:spcBef>
              <a:buFont typeface="Arial" panose="020B0604020202020204" pitchFamily="34" charset="0"/>
              <a:buNone/>
              <a:defRPr sz="1100" b="1"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9" name="Text Placeholder 2"/>
          <p:cNvSpPr>
            <a:spLocks noGrp="1"/>
          </p:cNvSpPr>
          <p:nvPr>
            <p:ph type="body" sz="quarter" idx="13"/>
          </p:nvPr>
        </p:nvSpPr>
        <p:spPr>
          <a:xfrm>
            <a:off x="6010639" y="1553155"/>
            <a:ext cx="2548899" cy="190804"/>
          </a:xfrm>
          <a:prstGeom prst="rect">
            <a:avLst/>
          </a:prstGeom>
        </p:spPr>
        <p:txBody>
          <a:bodyPr lIns="0" tIns="0" rIns="0" bIns="0" numCol="1" spcCol="180000"/>
          <a:lstStyle>
            <a:lvl1pPr marL="0" indent="0">
              <a:lnSpc>
                <a:spcPct val="80000"/>
              </a:lnSpc>
              <a:spcBef>
                <a:spcPts val="1200"/>
              </a:spcBef>
              <a:buFont typeface="Arial" panose="020B0604020202020204" pitchFamily="34" charset="0"/>
              <a:buNone/>
              <a:defRPr sz="1100" b="1"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0" name="Text Placeholder 2"/>
          <p:cNvSpPr>
            <a:spLocks noGrp="1"/>
          </p:cNvSpPr>
          <p:nvPr>
            <p:ph type="body" sz="quarter" idx="14"/>
          </p:nvPr>
        </p:nvSpPr>
        <p:spPr>
          <a:xfrm>
            <a:off x="504000" y="1747157"/>
            <a:ext cx="2548800" cy="2912155"/>
          </a:xfrm>
          <a:prstGeom prst="rect">
            <a:avLst/>
          </a:prstGeom>
        </p:spPr>
        <p:txBody>
          <a:bodyPr lIns="0" tIns="0" rIns="90000" bIns="0" numCol="1" spcCol="180000"/>
          <a:lstStyle>
            <a:lvl1pPr marL="144145" indent="-144145">
              <a:lnSpc>
                <a:spcPct val="90000"/>
              </a:lnSpc>
              <a:spcBef>
                <a:spcPts val="600"/>
              </a:spcBef>
              <a:buFont typeface="Arial" panose="020B0604020202020204" pitchFamily="34" charset="0"/>
              <a:buChar char="•"/>
              <a:defRPr sz="1100" b="0" i="0">
                <a:solidFill>
                  <a:schemeClr val="tx1"/>
                </a:solidFill>
                <a:latin typeface="Calibri Light" panose="020F0302020204030204" charset="0"/>
                <a:ea typeface="Calibri Light" panose="020F0302020204030204" charset="0"/>
                <a:cs typeface="Calibri Light" panose="020F030202020403020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1" name="Text Placeholder 2"/>
          <p:cNvSpPr>
            <a:spLocks noGrp="1"/>
          </p:cNvSpPr>
          <p:nvPr>
            <p:ph type="body" sz="quarter" idx="15"/>
          </p:nvPr>
        </p:nvSpPr>
        <p:spPr>
          <a:xfrm>
            <a:off x="3255865" y="1747157"/>
            <a:ext cx="2550205" cy="2912155"/>
          </a:xfrm>
          <a:prstGeom prst="rect">
            <a:avLst/>
          </a:prstGeom>
        </p:spPr>
        <p:txBody>
          <a:bodyPr lIns="0" tIns="0" rIns="90000" bIns="0" numCol="1" spcCol="180000"/>
          <a:lstStyle>
            <a:lvl1pPr marL="144145" indent="-144145">
              <a:lnSpc>
                <a:spcPct val="90000"/>
              </a:lnSpc>
              <a:spcBef>
                <a:spcPts val="600"/>
              </a:spcBef>
              <a:buFont typeface="Arial" panose="020B0604020202020204" pitchFamily="34" charset="0"/>
              <a:buChar char="•"/>
              <a:defRPr sz="1100" b="0" i="0">
                <a:solidFill>
                  <a:schemeClr val="tx1"/>
                </a:solidFill>
                <a:latin typeface="Calibri Light" panose="020F0302020204030204" charset="0"/>
                <a:ea typeface="Calibri Light" panose="020F0302020204030204" charset="0"/>
                <a:cs typeface="Calibri Light" panose="020F030202020403020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2" name="Text Placeholder 2"/>
          <p:cNvSpPr>
            <a:spLocks noGrp="1"/>
          </p:cNvSpPr>
          <p:nvPr>
            <p:ph type="body" sz="quarter" idx="16"/>
          </p:nvPr>
        </p:nvSpPr>
        <p:spPr>
          <a:xfrm>
            <a:off x="6010639" y="1747157"/>
            <a:ext cx="2550205" cy="2912155"/>
          </a:xfrm>
          <a:prstGeom prst="rect">
            <a:avLst/>
          </a:prstGeom>
        </p:spPr>
        <p:txBody>
          <a:bodyPr lIns="0" tIns="0" rIns="90000" bIns="0" numCol="1" spcCol="180000"/>
          <a:lstStyle>
            <a:lvl1pPr marL="144145" indent="-144145">
              <a:lnSpc>
                <a:spcPct val="90000"/>
              </a:lnSpc>
              <a:spcBef>
                <a:spcPts val="600"/>
              </a:spcBef>
              <a:buFont typeface="Arial" panose="020B0604020202020204" pitchFamily="34" charset="0"/>
              <a:buChar char="•"/>
              <a:defRPr sz="1100" b="0" i="0">
                <a:solidFill>
                  <a:schemeClr val="tx1"/>
                </a:solidFill>
                <a:latin typeface="Calibri Light" panose="020F0302020204030204" charset="0"/>
                <a:ea typeface="Calibri Light" panose="020F0302020204030204" charset="0"/>
                <a:cs typeface="Calibri Light" panose="020F030202020403020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20" name="Text Placeholder 3"/>
          <p:cNvSpPr>
            <a:spLocks noGrp="1"/>
          </p:cNvSpPr>
          <p:nvPr>
            <p:ph type="body" sz="quarter" idx="10" hasCustomPrompt="1"/>
          </p:nvPr>
        </p:nvSpPr>
        <p:spPr>
          <a:xfrm>
            <a:off x="504000" y="387370"/>
            <a:ext cx="7563044" cy="418966"/>
          </a:xfrm>
          <a:prstGeom prst="rect">
            <a:avLst/>
          </a:prstGeom>
        </p:spPr>
        <p:txBody>
          <a:bodyPr lIns="0" tIns="0" rIns="0" bIns="0"/>
          <a:lstStyle>
            <a:lvl1pPr marL="0" indent="0" algn="l">
              <a:lnSpc>
                <a:spcPct val="80000"/>
              </a:lnSpc>
              <a:spcBef>
                <a:spcPts val="0"/>
              </a:spcBef>
              <a:buFontTx/>
              <a:buNone/>
              <a:defRPr sz="2900" b="0" i="0">
                <a:solidFill>
                  <a:schemeClr val="accent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16" name="Footer Placeholder 15"/>
          <p:cNvSpPr>
            <a:spLocks noGrp="1"/>
          </p:cNvSpPr>
          <p:nvPr>
            <p:ph type="ftr" sz="quarter" idx="17"/>
          </p:nvPr>
        </p:nvSpPr>
        <p:spPr>
          <a:xfrm>
            <a:off x="4924800" y="4719763"/>
            <a:ext cx="3086100" cy="274637"/>
          </a:xfrm>
          <a:prstGeom prst="rect">
            <a:avLst/>
          </a:prstGeom>
        </p:spPr>
        <p:txBody>
          <a:bodyPr/>
          <a:lstStyle/>
          <a:p>
            <a:r>
              <a:rPr lang="en-US"/>
              <a:t>Presentation name, Version, Date</a:t>
            </a:r>
            <a:endParaRPr lang="en-US" dirty="0"/>
          </a:p>
        </p:txBody>
      </p:sp>
      <p:sp>
        <p:nvSpPr>
          <p:cNvPr id="17" name="Slide Number Placeholder 16"/>
          <p:cNvSpPr>
            <a:spLocks noGrp="1"/>
          </p:cNvSpPr>
          <p:nvPr>
            <p:ph type="sldNum" sz="quarter" idx="18"/>
          </p:nvPr>
        </p:nvSpPr>
        <p:spPr/>
        <p:txBody>
          <a:bodyPr/>
          <a:lstStyle/>
          <a:p>
            <a:fld id="{793332C0-45F3-49F7-8962-3AD7701CBA4A}" type="slidenum">
              <a:rPr lang="en-US" smtClean="0"/>
              <a:t>‹#›</a:t>
            </a:fld>
            <a:endParaRPr lang="en-US" dirty="0"/>
          </a:p>
        </p:txBody>
      </p:sp>
      <p:sp>
        <p:nvSpPr>
          <p:cNvPr id="15" name="Text Placeholder 3"/>
          <p:cNvSpPr>
            <a:spLocks noGrp="1"/>
          </p:cNvSpPr>
          <p:nvPr>
            <p:ph type="body" sz="quarter" idx="21" hasCustomPrompt="1"/>
          </p:nvPr>
        </p:nvSpPr>
        <p:spPr>
          <a:xfrm>
            <a:off x="504000" y="812505"/>
            <a:ext cx="7572326" cy="362137"/>
          </a:xfrm>
          <a:prstGeom prst="rect">
            <a:avLst/>
          </a:prstGeom>
        </p:spPr>
        <p:txBody>
          <a:bodyPr lIns="0" tIns="0" rIns="0" bIns="0"/>
          <a:lstStyle>
            <a:lvl1pPr marL="0" indent="0" algn="l">
              <a:lnSpc>
                <a:spcPct val="80000"/>
              </a:lnSpc>
              <a:spcBef>
                <a:spcPts val="0"/>
              </a:spcBef>
              <a:buFontTx/>
              <a:buNone/>
              <a:defRPr sz="1800" b="0" i="0">
                <a:solidFill>
                  <a:schemeClr val="accent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18" name="Text Placeholder 6"/>
          <p:cNvSpPr>
            <a:spLocks noGrp="1"/>
          </p:cNvSpPr>
          <p:nvPr>
            <p:ph type="body" sz="quarter" idx="22"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7_3 columns + images - White">
    <p:bg>
      <p:bgPr>
        <a:solidFill>
          <a:schemeClr val="bg1"/>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2" cstate="screen"/>
          <a:stretch>
            <a:fillRect/>
          </a:stretch>
        </p:blipFill>
        <p:spPr>
          <a:xfrm>
            <a:off x="8095018" y="28235"/>
            <a:ext cx="727849" cy="838877"/>
          </a:xfrm>
          <a:prstGeom prst="rect">
            <a:avLst/>
          </a:prstGeom>
        </p:spPr>
      </p:pic>
      <p:sp>
        <p:nvSpPr>
          <p:cNvPr id="2" name="TextBox 1"/>
          <p:cNvSpPr txBox="1"/>
          <p:nvPr/>
        </p:nvSpPr>
        <p:spPr>
          <a:xfrm>
            <a:off x="12327038" y="-1169043"/>
            <a:ext cx="914400" cy="914400"/>
          </a:xfrm>
          <a:prstGeom prst="rect">
            <a:avLst/>
          </a:prstGeom>
        </p:spPr>
        <p:txBody>
          <a:bodyPr vert="horz" wrap="square" lIns="0" tIns="0" rIns="0" bIns="0" spcCol="385658" rtlCol="0">
            <a:noAutofit/>
          </a:bodyPr>
          <a:lstStyle/>
          <a:p>
            <a:endParaRPr lang="en-US" dirty="0">
              <a:solidFill>
                <a:schemeClr val="bg1"/>
              </a:solidFill>
              <a:latin typeface="Calibri Light" panose="020F0302020204030204" charset="0"/>
              <a:ea typeface="Calibri Light" panose="020F0302020204030204" charset="0"/>
              <a:cs typeface="Calibri Light" panose="020F0302020204030204" charset="0"/>
            </a:endParaRPr>
          </a:p>
        </p:txBody>
      </p:sp>
      <p:sp>
        <p:nvSpPr>
          <p:cNvPr id="4" name="Picture Placeholder 3"/>
          <p:cNvSpPr>
            <a:spLocks noGrp="1"/>
          </p:cNvSpPr>
          <p:nvPr>
            <p:ph type="pic" sz="quarter" idx="17"/>
          </p:nvPr>
        </p:nvSpPr>
        <p:spPr>
          <a:xfrm>
            <a:off x="504000" y="3167743"/>
            <a:ext cx="2551046" cy="1489318"/>
          </a:xfrm>
          <a:prstGeom prst="rect">
            <a:avLst/>
          </a:prstGeom>
          <a:solidFill>
            <a:schemeClr val="bg1">
              <a:lumMod val="75000"/>
            </a:schemeClr>
          </a:solidFill>
        </p:spPr>
        <p:txBody>
          <a:bodyPr/>
          <a:lstStyle/>
          <a:p>
            <a:r>
              <a:rPr lang="en-US"/>
              <a:t>Click icon to add picture</a:t>
            </a:r>
            <a:endParaRPr lang="en-US" dirty="0"/>
          </a:p>
        </p:txBody>
      </p:sp>
      <p:sp>
        <p:nvSpPr>
          <p:cNvPr id="13" name="Picture Placeholder 3"/>
          <p:cNvSpPr>
            <a:spLocks noGrp="1"/>
          </p:cNvSpPr>
          <p:nvPr>
            <p:ph type="pic" sz="quarter" idx="18"/>
          </p:nvPr>
        </p:nvSpPr>
        <p:spPr>
          <a:xfrm>
            <a:off x="3255866" y="3167743"/>
            <a:ext cx="2551046" cy="1489318"/>
          </a:xfrm>
          <a:prstGeom prst="rect">
            <a:avLst/>
          </a:prstGeom>
          <a:solidFill>
            <a:schemeClr val="bg1">
              <a:lumMod val="75000"/>
            </a:schemeClr>
          </a:solidFill>
        </p:spPr>
        <p:txBody>
          <a:bodyPr/>
          <a:lstStyle/>
          <a:p>
            <a:r>
              <a:rPr lang="en-US"/>
              <a:t>Click icon to add picture</a:t>
            </a:r>
          </a:p>
        </p:txBody>
      </p:sp>
      <p:sp>
        <p:nvSpPr>
          <p:cNvPr id="14" name="Picture Placeholder 3"/>
          <p:cNvSpPr>
            <a:spLocks noGrp="1"/>
          </p:cNvSpPr>
          <p:nvPr>
            <p:ph type="pic" sz="quarter" idx="19"/>
          </p:nvPr>
        </p:nvSpPr>
        <p:spPr>
          <a:xfrm>
            <a:off x="6010905" y="3167743"/>
            <a:ext cx="2548634" cy="1489318"/>
          </a:xfrm>
          <a:prstGeom prst="rect">
            <a:avLst/>
          </a:prstGeom>
          <a:solidFill>
            <a:schemeClr val="bg1">
              <a:lumMod val="75000"/>
            </a:schemeClr>
          </a:solidFill>
        </p:spPr>
        <p:txBody>
          <a:bodyPr/>
          <a:lstStyle/>
          <a:p>
            <a:r>
              <a:rPr lang="en-US"/>
              <a:t>Click icon to add picture</a:t>
            </a:r>
          </a:p>
        </p:txBody>
      </p:sp>
      <p:sp>
        <p:nvSpPr>
          <p:cNvPr id="17" name="Text Placeholder 3"/>
          <p:cNvSpPr>
            <a:spLocks noGrp="1"/>
          </p:cNvSpPr>
          <p:nvPr>
            <p:ph type="body" sz="quarter" idx="10" hasCustomPrompt="1"/>
          </p:nvPr>
        </p:nvSpPr>
        <p:spPr>
          <a:xfrm>
            <a:off x="504000" y="387370"/>
            <a:ext cx="7563044" cy="421938"/>
          </a:xfrm>
          <a:prstGeom prst="rect">
            <a:avLst/>
          </a:prstGeom>
        </p:spPr>
        <p:txBody>
          <a:bodyPr lIns="0" tIns="0" rIns="0" bIns="0"/>
          <a:lstStyle>
            <a:lvl1pPr marL="0" indent="0" algn="l">
              <a:lnSpc>
                <a:spcPct val="80000"/>
              </a:lnSpc>
              <a:spcBef>
                <a:spcPts val="0"/>
              </a:spcBef>
              <a:buFontTx/>
              <a:buNone/>
              <a:defRPr sz="2900" b="0" i="0">
                <a:solidFill>
                  <a:schemeClr val="accent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18" name="Text Placeholder 2"/>
          <p:cNvSpPr>
            <a:spLocks noGrp="1"/>
          </p:cNvSpPr>
          <p:nvPr>
            <p:ph type="body" sz="quarter" idx="11" hasCustomPrompt="1"/>
          </p:nvPr>
        </p:nvSpPr>
        <p:spPr>
          <a:xfrm>
            <a:off x="504000" y="1553156"/>
            <a:ext cx="2551047" cy="190804"/>
          </a:xfrm>
          <a:prstGeom prst="rect">
            <a:avLst/>
          </a:prstGeom>
        </p:spPr>
        <p:txBody>
          <a:bodyPr lIns="0" tIns="0" rIns="0" bIns="0" numCol="1" spcCol="180000"/>
          <a:lstStyle>
            <a:lvl1pPr marL="0" marR="0" indent="0" algn="l" defTabSz="914400" rtl="0" eaLnBrk="1" fontAlgn="auto" latinLnBrk="0" hangingPunct="1">
              <a:lnSpc>
                <a:spcPct val="80000"/>
              </a:lnSpc>
              <a:spcBef>
                <a:spcPts val="1200"/>
              </a:spcBef>
              <a:spcAft>
                <a:spcPts val="0"/>
              </a:spcAft>
              <a:buClrTx/>
              <a:buSzTx/>
              <a:buFont typeface="Arial" panose="020B0604020202020204" pitchFamily="34" charset="0"/>
              <a:buNone/>
              <a:defRPr sz="1100" b="1"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200"/>
              </a:spcBef>
              <a:spcAft>
                <a:spcPts val="0"/>
              </a:spcAft>
              <a:buClrTx/>
              <a:buSzTx/>
              <a:buFont typeface="Arial" panose="020B0604020202020204" pitchFamily="34" charset="0"/>
              <a:buNone/>
              <a:defRPr/>
            </a:pPr>
            <a:r>
              <a:rPr lang="en-US" dirty="0"/>
              <a:t>Click to edit Master text styles </a:t>
            </a:r>
          </a:p>
        </p:txBody>
      </p:sp>
      <p:sp>
        <p:nvSpPr>
          <p:cNvPr id="19" name="Text Placeholder 2"/>
          <p:cNvSpPr>
            <a:spLocks noGrp="1"/>
          </p:cNvSpPr>
          <p:nvPr>
            <p:ph type="body" sz="quarter" idx="12"/>
          </p:nvPr>
        </p:nvSpPr>
        <p:spPr>
          <a:xfrm>
            <a:off x="3255866" y="1553156"/>
            <a:ext cx="2551046" cy="190803"/>
          </a:xfrm>
          <a:prstGeom prst="rect">
            <a:avLst/>
          </a:prstGeom>
        </p:spPr>
        <p:txBody>
          <a:bodyPr lIns="0" tIns="0" rIns="0" bIns="0" numCol="1" spcCol="180000"/>
          <a:lstStyle>
            <a:lvl1pPr marL="0" indent="0">
              <a:lnSpc>
                <a:spcPct val="80000"/>
              </a:lnSpc>
              <a:spcBef>
                <a:spcPts val="1200"/>
              </a:spcBef>
              <a:buFont typeface="Arial" panose="020B0604020202020204" pitchFamily="34" charset="0"/>
              <a:buNone/>
              <a:defRPr sz="1100" b="1"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20" name="Text Placeholder 2"/>
          <p:cNvSpPr>
            <a:spLocks noGrp="1"/>
          </p:cNvSpPr>
          <p:nvPr>
            <p:ph type="body" sz="quarter" idx="13"/>
          </p:nvPr>
        </p:nvSpPr>
        <p:spPr>
          <a:xfrm>
            <a:off x="6010639" y="1553155"/>
            <a:ext cx="2548899" cy="190804"/>
          </a:xfrm>
          <a:prstGeom prst="rect">
            <a:avLst/>
          </a:prstGeom>
        </p:spPr>
        <p:txBody>
          <a:bodyPr lIns="0" tIns="0" rIns="0" bIns="0" numCol="1" spcCol="180000"/>
          <a:lstStyle>
            <a:lvl1pPr marL="0" indent="0">
              <a:lnSpc>
                <a:spcPct val="80000"/>
              </a:lnSpc>
              <a:spcBef>
                <a:spcPts val="1200"/>
              </a:spcBef>
              <a:buFont typeface="Arial" panose="020B0604020202020204" pitchFamily="34" charset="0"/>
              <a:buNone/>
              <a:defRPr sz="1100" b="1" i="0">
                <a:solidFill>
                  <a:srgbClr val="005A8B"/>
                </a:solidFill>
                <a:latin typeface="Calibri" panose="020F0502020204030204" pitchFamily="34" charset="0"/>
                <a:ea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21" name="Text Placeholder 2"/>
          <p:cNvSpPr>
            <a:spLocks noGrp="1"/>
          </p:cNvSpPr>
          <p:nvPr>
            <p:ph type="body" sz="quarter" idx="14"/>
          </p:nvPr>
        </p:nvSpPr>
        <p:spPr>
          <a:xfrm>
            <a:off x="504000" y="1747157"/>
            <a:ext cx="2550205" cy="1420249"/>
          </a:xfrm>
          <a:prstGeom prst="rect">
            <a:avLst/>
          </a:prstGeom>
        </p:spPr>
        <p:txBody>
          <a:bodyPr lIns="0" tIns="0" rIns="90000" bIns="0" numCol="1" spcCol="180000"/>
          <a:lstStyle>
            <a:lvl1pPr marL="144145" indent="-144145">
              <a:lnSpc>
                <a:spcPct val="90000"/>
              </a:lnSpc>
              <a:spcBef>
                <a:spcPts val="600"/>
              </a:spcBef>
              <a:buFont typeface="Arial" panose="020B0604020202020204" pitchFamily="34" charset="0"/>
              <a:buChar char="•"/>
              <a:defRPr sz="1100" b="0" i="0">
                <a:solidFill>
                  <a:schemeClr val="tx1"/>
                </a:solidFill>
                <a:latin typeface="Calibri Light" panose="020F0302020204030204" charset="0"/>
                <a:ea typeface="Calibri Light" panose="020F0302020204030204" charset="0"/>
                <a:cs typeface="Calibri Light" panose="020F030202020403020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22" name="Text Placeholder 2"/>
          <p:cNvSpPr>
            <a:spLocks noGrp="1"/>
          </p:cNvSpPr>
          <p:nvPr>
            <p:ph type="body" sz="quarter" idx="15"/>
          </p:nvPr>
        </p:nvSpPr>
        <p:spPr>
          <a:xfrm>
            <a:off x="3255865" y="1747157"/>
            <a:ext cx="2550205" cy="1420249"/>
          </a:xfrm>
          <a:prstGeom prst="rect">
            <a:avLst/>
          </a:prstGeom>
        </p:spPr>
        <p:txBody>
          <a:bodyPr lIns="0" tIns="0" rIns="90000" bIns="0" numCol="1" spcCol="180000"/>
          <a:lstStyle>
            <a:lvl1pPr marL="144145" indent="-144145">
              <a:lnSpc>
                <a:spcPct val="90000"/>
              </a:lnSpc>
              <a:spcBef>
                <a:spcPts val="600"/>
              </a:spcBef>
              <a:buFont typeface="Arial" panose="020B0604020202020204" pitchFamily="34" charset="0"/>
              <a:buChar char="•"/>
              <a:defRPr sz="1100" b="0" i="0">
                <a:solidFill>
                  <a:schemeClr val="tx1"/>
                </a:solidFill>
                <a:latin typeface="Calibri Light" panose="020F0302020204030204" charset="0"/>
                <a:ea typeface="Calibri Light" panose="020F0302020204030204" charset="0"/>
                <a:cs typeface="Calibri Light" panose="020F030202020403020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23" name="Text Placeholder 2"/>
          <p:cNvSpPr>
            <a:spLocks noGrp="1"/>
          </p:cNvSpPr>
          <p:nvPr>
            <p:ph type="body" sz="quarter" idx="16"/>
          </p:nvPr>
        </p:nvSpPr>
        <p:spPr>
          <a:xfrm>
            <a:off x="6010639" y="1747157"/>
            <a:ext cx="2550205" cy="1420249"/>
          </a:xfrm>
          <a:prstGeom prst="rect">
            <a:avLst/>
          </a:prstGeom>
        </p:spPr>
        <p:txBody>
          <a:bodyPr lIns="0" tIns="0" rIns="90000" bIns="0" numCol="1" spcCol="180000"/>
          <a:lstStyle>
            <a:lvl1pPr marL="144145" indent="-144145">
              <a:lnSpc>
                <a:spcPct val="90000"/>
              </a:lnSpc>
              <a:spcBef>
                <a:spcPts val="600"/>
              </a:spcBef>
              <a:buFont typeface="Arial" panose="020B0604020202020204" pitchFamily="34" charset="0"/>
              <a:buChar char="•"/>
              <a:defRPr sz="1100" b="0" i="0">
                <a:solidFill>
                  <a:schemeClr val="tx1"/>
                </a:solidFill>
                <a:latin typeface="Calibri Light" panose="020F0302020204030204" charset="0"/>
                <a:ea typeface="Calibri Light" panose="020F0302020204030204" charset="0"/>
                <a:cs typeface="Calibri Light" panose="020F030202020403020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8" name="Footer Placeholder 7"/>
          <p:cNvSpPr>
            <a:spLocks noGrp="1"/>
          </p:cNvSpPr>
          <p:nvPr>
            <p:ph type="ftr" sz="quarter" idx="20"/>
          </p:nvPr>
        </p:nvSpPr>
        <p:spPr>
          <a:xfrm>
            <a:off x="4924800" y="4719763"/>
            <a:ext cx="3086100" cy="274637"/>
          </a:xfrm>
          <a:prstGeom prst="rect">
            <a:avLst/>
          </a:prstGeom>
        </p:spPr>
        <p:txBody>
          <a:bodyPr/>
          <a:lstStyle/>
          <a:p>
            <a:r>
              <a:rPr lang="en-US"/>
              <a:t>Presentation name, Version, Date</a:t>
            </a:r>
            <a:endParaRPr lang="en-US" dirty="0"/>
          </a:p>
        </p:txBody>
      </p:sp>
      <p:sp>
        <p:nvSpPr>
          <p:cNvPr id="9" name="Slide Number Placeholder 8"/>
          <p:cNvSpPr>
            <a:spLocks noGrp="1"/>
          </p:cNvSpPr>
          <p:nvPr>
            <p:ph type="sldNum" sz="quarter" idx="21"/>
          </p:nvPr>
        </p:nvSpPr>
        <p:spPr/>
        <p:txBody>
          <a:bodyPr/>
          <a:lstStyle/>
          <a:p>
            <a:fld id="{793332C0-45F3-49F7-8962-3AD7701CBA4A}" type="slidenum">
              <a:rPr lang="en-US" smtClean="0"/>
              <a:t>‹#›</a:t>
            </a:fld>
            <a:endParaRPr lang="en-US" dirty="0"/>
          </a:p>
        </p:txBody>
      </p:sp>
      <p:sp>
        <p:nvSpPr>
          <p:cNvPr id="25" name="Text Placeholder 3"/>
          <p:cNvSpPr>
            <a:spLocks noGrp="1"/>
          </p:cNvSpPr>
          <p:nvPr>
            <p:ph type="body" sz="quarter" idx="24" hasCustomPrompt="1"/>
          </p:nvPr>
        </p:nvSpPr>
        <p:spPr>
          <a:xfrm>
            <a:off x="504000" y="812505"/>
            <a:ext cx="7572326" cy="362137"/>
          </a:xfrm>
          <a:prstGeom prst="rect">
            <a:avLst/>
          </a:prstGeom>
        </p:spPr>
        <p:txBody>
          <a:bodyPr lIns="0" tIns="0" rIns="0" bIns="0"/>
          <a:lstStyle>
            <a:lvl1pPr marL="0" indent="0" algn="l">
              <a:lnSpc>
                <a:spcPct val="80000"/>
              </a:lnSpc>
              <a:spcBef>
                <a:spcPts val="0"/>
              </a:spcBef>
              <a:buFontTx/>
              <a:buNone/>
              <a:defRPr sz="1800" b="0" i="0">
                <a:solidFill>
                  <a:schemeClr val="accent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27" name="Text Placeholder 6"/>
          <p:cNvSpPr>
            <a:spLocks noGrp="1"/>
          </p:cNvSpPr>
          <p:nvPr>
            <p:ph type="body" sz="quarter" idx="25"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7_3 column+blue header - White">
    <p:bg>
      <p:bgPr>
        <a:solidFill>
          <a:schemeClr val="bg1"/>
        </a:solidFill>
        <a:effectLst/>
      </p:bgPr>
    </p:bg>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screen"/>
          <a:stretch>
            <a:fillRect/>
          </a:stretch>
        </p:blipFill>
        <p:spPr>
          <a:xfrm>
            <a:off x="8095018" y="28235"/>
            <a:ext cx="727849" cy="838877"/>
          </a:xfrm>
          <a:prstGeom prst="rect">
            <a:avLst/>
          </a:prstGeom>
        </p:spPr>
      </p:pic>
      <p:sp>
        <p:nvSpPr>
          <p:cNvPr id="6" name="Text Placeholder 2"/>
          <p:cNvSpPr>
            <a:spLocks noGrp="1"/>
          </p:cNvSpPr>
          <p:nvPr>
            <p:ph type="body" sz="quarter" idx="11" hasCustomPrompt="1"/>
          </p:nvPr>
        </p:nvSpPr>
        <p:spPr>
          <a:xfrm>
            <a:off x="504000" y="1553155"/>
            <a:ext cx="2605460" cy="417600"/>
          </a:xfrm>
          <a:prstGeom prst="rect">
            <a:avLst/>
          </a:prstGeom>
          <a:solidFill>
            <a:schemeClr val="accent1"/>
          </a:solidFill>
        </p:spPr>
        <p:txBody>
          <a:bodyPr lIns="108000" tIns="108000" rIns="108000" bIns="108000" numCol="1" spcCol="180000" anchor="ctr"/>
          <a:lstStyle>
            <a:lvl1pPr marL="0" marR="0" indent="0" algn="l" defTabSz="914400" rtl="0" eaLnBrk="1" fontAlgn="auto" latinLnBrk="0" hangingPunct="1">
              <a:lnSpc>
                <a:spcPct val="80000"/>
              </a:lnSpc>
              <a:spcBef>
                <a:spcPts val="0"/>
              </a:spcBef>
              <a:spcAft>
                <a:spcPts val="0"/>
              </a:spcAft>
              <a:buClrTx/>
              <a:buSzTx/>
              <a:buFont typeface="Arial" panose="020B0604020202020204" pitchFamily="34" charset="0"/>
              <a:buNone/>
              <a:defRPr sz="1100" b="1" i="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200"/>
              </a:spcBef>
              <a:spcAft>
                <a:spcPts val="0"/>
              </a:spcAft>
              <a:buClrTx/>
              <a:buSzTx/>
              <a:buFont typeface="Arial" panose="020B0604020202020204" pitchFamily="34" charset="0"/>
              <a:buNone/>
              <a:defRPr/>
            </a:pPr>
            <a:r>
              <a:rPr lang="en-US" dirty="0"/>
              <a:t>Click to edit Master text styles </a:t>
            </a:r>
          </a:p>
        </p:txBody>
      </p:sp>
      <p:sp>
        <p:nvSpPr>
          <p:cNvPr id="2" name="TextBox 1"/>
          <p:cNvSpPr txBox="1"/>
          <p:nvPr/>
        </p:nvSpPr>
        <p:spPr>
          <a:xfrm>
            <a:off x="12327038" y="-1169043"/>
            <a:ext cx="914400" cy="914400"/>
          </a:xfrm>
          <a:prstGeom prst="rect">
            <a:avLst/>
          </a:prstGeom>
        </p:spPr>
        <p:txBody>
          <a:bodyPr vert="horz" wrap="square" lIns="0" tIns="0" rIns="0" bIns="0" spcCol="385658" rtlCol="0">
            <a:noAutofit/>
          </a:bodyPr>
          <a:lstStyle/>
          <a:p>
            <a:endParaRPr lang="en-US" dirty="0">
              <a:solidFill>
                <a:schemeClr val="bg1"/>
              </a:solidFill>
              <a:latin typeface="Calibri Light" panose="020F0302020204030204" charset="0"/>
              <a:ea typeface="Calibri Light" panose="020F0302020204030204" charset="0"/>
              <a:cs typeface="Calibri Light" panose="020F0302020204030204" charset="0"/>
            </a:endParaRPr>
          </a:p>
        </p:txBody>
      </p:sp>
      <p:sp>
        <p:nvSpPr>
          <p:cNvPr id="8" name="Text Placeholder 2"/>
          <p:cNvSpPr>
            <a:spLocks noGrp="1"/>
          </p:cNvSpPr>
          <p:nvPr>
            <p:ph type="body" sz="quarter" idx="12"/>
          </p:nvPr>
        </p:nvSpPr>
        <p:spPr>
          <a:xfrm>
            <a:off x="3255866" y="1553155"/>
            <a:ext cx="2605460" cy="416120"/>
          </a:xfrm>
          <a:prstGeom prst="rect">
            <a:avLst/>
          </a:prstGeom>
          <a:solidFill>
            <a:schemeClr val="accent1"/>
          </a:solidFill>
        </p:spPr>
        <p:txBody>
          <a:bodyPr lIns="108000" tIns="108000" rIns="108000" bIns="108000" numCol="1" spcCol="180000" anchor="ctr"/>
          <a:lstStyle>
            <a:lvl1pPr marL="0" indent="0" algn="l">
              <a:lnSpc>
                <a:spcPct val="80000"/>
              </a:lnSpc>
              <a:spcBef>
                <a:spcPts val="0"/>
              </a:spcBef>
              <a:buFont typeface="Arial" panose="020B0604020202020204" pitchFamily="34" charset="0"/>
              <a:buNone/>
              <a:defRPr sz="1100" b="1" i="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9" name="Text Placeholder 2"/>
          <p:cNvSpPr>
            <a:spLocks noGrp="1"/>
          </p:cNvSpPr>
          <p:nvPr>
            <p:ph type="body" sz="quarter" idx="13"/>
          </p:nvPr>
        </p:nvSpPr>
        <p:spPr>
          <a:xfrm>
            <a:off x="6010640" y="1553155"/>
            <a:ext cx="2605460" cy="416120"/>
          </a:xfrm>
          <a:prstGeom prst="rect">
            <a:avLst/>
          </a:prstGeom>
          <a:solidFill>
            <a:schemeClr val="accent1"/>
          </a:solidFill>
        </p:spPr>
        <p:txBody>
          <a:bodyPr lIns="108000" tIns="108000" rIns="108000" bIns="108000" numCol="1" spcCol="180000" anchor="ctr"/>
          <a:lstStyle>
            <a:lvl1pPr marL="0" indent="0" algn="l">
              <a:lnSpc>
                <a:spcPct val="80000"/>
              </a:lnSpc>
              <a:spcBef>
                <a:spcPts val="0"/>
              </a:spcBef>
              <a:buFont typeface="Arial" panose="020B0604020202020204" pitchFamily="34" charset="0"/>
              <a:buNone/>
              <a:defRPr sz="1100" b="1" i="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0" name="Text Placeholder 2"/>
          <p:cNvSpPr>
            <a:spLocks noGrp="1"/>
          </p:cNvSpPr>
          <p:nvPr>
            <p:ph type="body" sz="quarter" idx="14"/>
          </p:nvPr>
        </p:nvSpPr>
        <p:spPr>
          <a:xfrm>
            <a:off x="504000" y="2060554"/>
            <a:ext cx="2605460" cy="2605660"/>
          </a:xfrm>
          <a:prstGeom prst="rect">
            <a:avLst/>
          </a:prstGeom>
        </p:spPr>
        <p:txBody>
          <a:bodyPr lIns="0" tIns="0" rIns="90000" bIns="0" numCol="1" spcCol="180000"/>
          <a:lstStyle>
            <a:lvl1pPr marL="144145" indent="-144145">
              <a:lnSpc>
                <a:spcPct val="90000"/>
              </a:lnSpc>
              <a:spcBef>
                <a:spcPts val="600"/>
              </a:spcBef>
              <a:buFont typeface="Arial" panose="020B0604020202020204" pitchFamily="34" charset="0"/>
              <a:buChar char="•"/>
              <a:defRPr sz="1100" b="0" i="0">
                <a:solidFill>
                  <a:schemeClr val="tx1"/>
                </a:solidFill>
                <a:latin typeface="Calibri Light" panose="020F0302020204030204" charset="0"/>
                <a:ea typeface="Calibri Light" panose="020F0302020204030204" charset="0"/>
                <a:cs typeface="Calibri Light" panose="020F030202020403020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a:t>
            </a:r>
            <a:r>
              <a:rPr lang="en-US" noProof="0" dirty="0"/>
              <a:t>Master</a:t>
            </a:r>
            <a:r>
              <a:rPr lang="en-US" dirty="0"/>
              <a:t> text styles</a:t>
            </a:r>
          </a:p>
        </p:txBody>
      </p:sp>
      <p:sp>
        <p:nvSpPr>
          <p:cNvPr id="11" name="Text Placeholder 2"/>
          <p:cNvSpPr>
            <a:spLocks noGrp="1"/>
          </p:cNvSpPr>
          <p:nvPr>
            <p:ph type="body" sz="quarter" idx="15"/>
          </p:nvPr>
        </p:nvSpPr>
        <p:spPr>
          <a:xfrm>
            <a:off x="3255866" y="2060554"/>
            <a:ext cx="2605460" cy="2605660"/>
          </a:xfrm>
          <a:prstGeom prst="rect">
            <a:avLst/>
          </a:prstGeom>
        </p:spPr>
        <p:txBody>
          <a:bodyPr lIns="0" tIns="0" rIns="90000" bIns="0" numCol="1" spcCol="180000"/>
          <a:lstStyle>
            <a:lvl1pPr marL="144145" indent="-144145">
              <a:lnSpc>
                <a:spcPct val="90000"/>
              </a:lnSpc>
              <a:spcBef>
                <a:spcPts val="600"/>
              </a:spcBef>
              <a:buFont typeface="Arial" panose="020B0604020202020204" pitchFamily="34" charset="0"/>
              <a:buChar char="•"/>
              <a:defRPr sz="1100" b="0" i="0">
                <a:solidFill>
                  <a:schemeClr val="tx1"/>
                </a:solidFill>
                <a:latin typeface="Calibri Light" panose="020F0302020204030204" charset="0"/>
                <a:ea typeface="Calibri Light" panose="020F0302020204030204" charset="0"/>
                <a:cs typeface="Calibri Light" panose="020F030202020403020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2" name="Text Placeholder 2"/>
          <p:cNvSpPr>
            <a:spLocks noGrp="1"/>
          </p:cNvSpPr>
          <p:nvPr>
            <p:ph type="body" sz="quarter" idx="16"/>
          </p:nvPr>
        </p:nvSpPr>
        <p:spPr>
          <a:xfrm>
            <a:off x="6010640" y="2060554"/>
            <a:ext cx="2605460" cy="2605660"/>
          </a:xfrm>
          <a:prstGeom prst="rect">
            <a:avLst/>
          </a:prstGeom>
        </p:spPr>
        <p:txBody>
          <a:bodyPr lIns="0" tIns="0" rIns="90000" bIns="0" numCol="1" spcCol="180000"/>
          <a:lstStyle>
            <a:lvl1pPr marL="144145" indent="-144145">
              <a:lnSpc>
                <a:spcPct val="90000"/>
              </a:lnSpc>
              <a:spcBef>
                <a:spcPts val="600"/>
              </a:spcBef>
              <a:buFont typeface="Arial" panose="020B0604020202020204" pitchFamily="34" charset="0"/>
              <a:buChar char="•"/>
              <a:defRPr sz="1100" b="0" i="0">
                <a:solidFill>
                  <a:schemeClr val="tx1"/>
                </a:solidFill>
                <a:latin typeface="Calibri Light" panose="020F0302020204030204" charset="0"/>
                <a:ea typeface="Calibri Light" panose="020F0302020204030204" charset="0"/>
                <a:cs typeface="Calibri Light" panose="020F030202020403020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6" name="Text Placeholder 3"/>
          <p:cNvSpPr>
            <a:spLocks noGrp="1"/>
          </p:cNvSpPr>
          <p:nvPr>
            <p:ph type="body" sz="quarter" idx="10" hasCustomPrompt="1"/>
          </p:nvPr>
        </p:nvSpPr>
        <p:spPr>
          <a:xfrm>
            <a:off x="504000" y="387369"/>
            <a:ext cx="7563044" cy="789497"/>
          </a:xfrm>
          <a:prstGeom prst="rect">
            <a:avLst/>
          </a:prstGeom>
        </p:spPr>
        <p:txBody>
          <a:bodyPr lIns="0" tIns="0" rIns="0" bIns="0"/>
          <a:lstStyle>
            <a:lvl1pPr marL="0" indent="0" algn="l">
              <a:lnSpc>
                <a:spcPct val="80000"/>
              </a:lnSpc>
              <a:spcBef>
                <a:spcPts val="0"/>
              </a:spcBef>
              <a:buFontTx/>
              <a:buNone/>
              <a:defRPr sz="2900" b="0" i="0">
                <a:solidFill>
                  <a:schemeClr val="accent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18" name="Footer Placeholder 17"/>
          <p:cNvSpPr>
            <a:spLocks noGrp="1"/>
          </p:cNvSpPr>
          <p:nvPr>
            <p:ph type="ftr" sz="quarter" idx="17"/>
          </p:nvPr>
        </p:nvSpPr>
        <p:spPr>
          <a:xfrm>
            <a:off x="4924800" y="4719763"/>
            <a:ext cx="3086100" cy="274637"/>
          </a:xfrm>
          <a:prstGeom prst="rect">
            <a:avLst/>
          </a:prstGeom>
        </p:spPr>
        <p:txBody>
          <a:bodyPr/>
          <a:lstStyle/>
          <a:p>
            <a:r>
              <a:rPr lang="en-US"/>
              <a:t>Presentation name, Version, Date</a:t>
            </a:r>
            <a:endParaRPr lang="en-US" dirty="0"/>
          </a:p>
        </p:txBody>
      </p:sp>
      <p:sp>
        <p:nvSpPr>
          <p:cNvPr id="19" name="Slide Number Placeholder 18"/>
          <p:cNvSpPr>
            <a:spLocks noGrp="1"/>
          </p:cNvSpPr>
          <p:nvPr>
            <p:ph type="sldNum" sz="quarter" idx="18"/>
          </p:nvPr>
        </p:nvSpPr>
        <p:spPr/>
        <p:txBody>
          <a:bodyPr/>
          <a:lstStyle/>
          <a:p>
            <a:fld id="{793332C0-45F3-49F7-8962-3AD7701CBA4A}" type="slidenum">
              <a:rPr lang="en-US" smtClean="0"/>
              <a:t>‹#›</a:t>
            </a:fld>
            <a:endParaRPr lang="en-US" dirty="0"/>
          </a:p>
        </p:txBody>
      </p:sp>
      <p:sp>
        <p:nvSpPr>
          <p:cNvPr id="17" name="Text Placeholder 3"/>
          <p:cNvSpPr>
            <a:spLocks noGrp="1"/>
          </p:cNvSpPr>
          <p:nvPr>
            <p:ph type="body" sz="quarter" idx="21" hasCustomPrompt="1"/>
          </p:nvPr>
        </p:nvSpPr>
        <p:spPr>
          <a:xfrm>
            <a:off x="504000" y="812505"/>
            <a:ext cx="7572326" cy="362137"/>
          </a:xfrm>
          <a:prstGeom prst="rect">
            <a:avLst/>
          </a:prstGeom>
        </p:spPr>
        <p:txBody>
          <a:bodyPr lIns="0" tIns="0" rIns="0" bIns="0"/>
          <a:lstStyle>
            <a:lvl1pPr marL="0" indent="0" algn="l">
              <a:lnSpc>
                <a:spcPct val="80000"/>
              </a:lnSpc>
              <a:spcBef>
                <a:spcPts val="0"/>
              </a:spcBef>
              <a:buFontTx/>
              <a:buNone/>
              <a:defRPr sz="1800" b="0" i="0">
                <a:solidFill>
                  <a:schemeClr val="accent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22" name="Text Placeholder 6"/>
          <p:cNvSpPr>
            <a:spLocks noGrp="1"/>
          </p:cNvSpPr>
          <p:nvPr>
            <p:ph type="body" sz="quarter" idx="22"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7_3 column+Lblue header - White">
    <p:bg>
      <p:bgPr>
        <a:solidFill>
          <a:schemeClr val="bg1"/>
        </a:solidFill>
        <a:effectLst/>
      </p:bgPr>
    </p:bg>
    <p:spTree>
      <p:nvGrpSpPr>
        <p:cNvPr id="1" name=""/>
        <p:cNvGrpSpPr/>
        <p:nvPr/>
      </p:nvGrpSpPr>
      <p:grpSpPr>
        <a:xfrm>
          <a:off x="0" y="0"/>
          <a:ext cx="0" cy="0"/>
          <a:chOff x="0" y="0"/>
          <a:chExt cx="0" cy="0"/>
        </a:xfrm>
      </p:grpSpPr>
      <p:sp>
        <p:nvSpPr>
          <p:cNvPr id="6" name="Text Placeholder 2"/>
          <p:cNvSpPr>
            <a:spLocks noGrp="1"/>
          </p:cNvSpPr>
          <p:nvPr>
            <p:ph type="body" sz="quarter" idx="11" hasCustomPrompt="1"/>
          </p:nvPr>
        </p:nvSpPr>
        <p:spPr>
          <a:xfrm>
            <a:off x="504000" y="1553155"/>
            <a:ext cx="2628000" cy="417600"/>
          </a:xfrm>
          <a:prstGeom prst="rect">
            <a:avLst/>
          </a:prstGeom>
          <a:solidFill>
            <a:schemeClr val="accent3"/>
          </a:solidFill>
        </p:spPr>
        <p:txBody>
          <a:bodyPr lIns="108000" tIns="108000" rIns="108000" bIns="108000" numCol="1" spcCol="180000" anchor="ctr"/>
          <a:lstStyle>
            <a:lvl1pPr marL="0" marR="0" indent="0" algn="l" defTabSz="914400" rtl="0" eaLnBrk="1" fontAlgn="auto" latinLnBrk="0" hangingPunct="1">
              <a:lnSpc>
                <a:spcPct val="80000"/>
              </a:lnSpc>
              <a:spcBef>
                <a:spcPts val="0"/>
              </a:spcBef>
              <a:spcAft>
                <a:spcPts val="0"/>
              </a:spcAft>
              <a:buClrTx/>
              <a:buSzTx/>
              <a:buFont typeface="Arial" panose="020B0604020202020204" pitchFamily="34" charset="0"/>
              <a:buNone/>
              <a:defRPr sz="1100" b="1" i="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200"/>
              </a:spcBef>
              <a:spcAft>
                <a:spcPts val="0"/>
              </a:spcAft>
              <a:buClrTx/>
              <a:buSzTx/>
              <a:buFont typeface="Arial" panose="020B0604020202020204" pitchFamily="34" charset="0"/>
              <a:buNone/>
              <a:defRPr/>
            </a:pPr>
            <a:r>
              <a:rPr lang="en-US" dirty="0"/>
              <a:t>Click to edit Master text styles </a:t>
            </a:r>
          </a:p>
        </p:txBody>
      </p:sp>
      <p:sp>
        <p:nvSpPr>
          <p:cNvPr id="2" name="TextBox 1"/>
          <p:cNvSpPr txBox="1"/>
          <p:nvPr/>
        </p:nvSpPr>
        <p:spPr>
          <a:xfrm>
            <a:off x="12327038" y="-1169043"/>
            <a:ext cx="914400" cy="914400"/>
          </a:xfrm>
          <a:prstGeom prst="rect">
            <a:avLst/>
          </a:prstGeom>
        </p:spPr>
        <p:txBody>
          <a:bodyPr vert="horz" wrap="square" lIns="0" tIns="0" rIns="0" bIns="0" spcCol="385658" rtlCol="0">
            <a:noAutofit/>
          </a:bodyPr>
          <a:lstStyle/>
          <a:p>
            <a:endParaRPr lang="en-US" dirty="0">
              <a:solidFill>
                <a:schemeClr val="bg1"/>
              </a:solidFill>
              <a:latin typeface="Calibri Light" panose="020F0302020204030204" charset="0"/>
              <a:ea typeface="Calibri Light" panose="020F0302020204030204" charset="0"/>
              <a:cs typeface="Calibri Light" panose="020F0302020204030204" charset="0"/>
            </a:endParaRPr>
          </a:p>
        </p:txBody>
      </p:sp>
      <p:pic>
        <p:nvPicPr>
          <p:cNvPr id="7" name="Picture 6"/>
          <p:cNvPicPr>
            <a:picLocks noChangeAspect="1"/>
          </p:cNvPicPr>
          <p:nvPr/>
        </p:nvPicPr>
        <p:blipFill>
          <a:blip r:embed="rId2" cstate="screen"/>
          <a:stretch>
            <a:fillRect/>
          </a:stretch>
        </p:blipFill>
        <p:spPr>
          <a:xfrm>
            <a:off x="8278711" y="217487"/>
            <a:ext cx="360464" cy="460374"/>
          </a:xfrm>
          <a:prstGeom prst="rect">
            <a:avLst/>
          </a:prstGeom>
          <a:noFill/>
        </p:spPr>
      </p:pic>
      <p:sp>
        <p:nvSpPr>
          <p:cNvPr id="8" name="Text Placeholder 2"/>
          <p:cNvSpPr>
            <a:spLocks noGrp="1"/>
          </p:cNvSpPr>
          <p:nvPr>
            <p:ph type="body" sz="quarter" idx="12"/>
          </p:nvPr>
        </p:nvSpPr>
        <p:spPr>
          <a:xfrm>
            <a:off x="3255866" y="1553155"/>
            <a:ext cx="2628000" cy="416120"/>
          </a:xfrm>
          <a:prstGeom prst="rect">
            <a:avLst/>
          </a:prstGeom>
          <a:solidFill>
            <a:schemeClr val="accent3"/>
          </a:solidFill>
        </p:spPr>
        <p:txBody>
          <a:bodyPr lIns="108000" tIns="108000" rIns="108000" bIns="108000" numCol="1" spcCol="180000" anchor="ctr"/>
          <a:lstStyle>
            <a:lvl1pPr marL="0" indent="0" algn="l">
              <a:lnSpc>
                <a:spcPct val="80000"/>
              </a:lnSpc>
              <a:spcBef>
                <a:spcPts val="0"/>
              </a:spcBef>
              <a:buFont typeface="Arial" panose="020B0604020202020204" pitchFamily="34" charset="0"/>
              <a:buNone/>
              <a:defRPr sz="1100" b="1" i="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9" name="Text Placeholder 2"/>
          <p:cNvSpPr>
            <a:spLocks noGrp="1"/>
          </p:cNvSpPr>
          <p:nvPr>
            <p:ph type="body" sz="quarter" idx="13"/>
          </p:nvPr>
        </p:nvSpPr>
        <p:spPr>
          <a:xfrm>
            <a:off x="6010640" y="1553155"/>
            <a:ext cx="2628000" cy="416120"/>
          </a:xfrm>
          <a:prstGeom prst="rect">
            <a:avLst/>
          </a:prstGeom>
          <a:solidFill>
            <a:schemeClr val="accent3"/>
          </a:solidFill>
        </p:spPr>
        <p:txBody>
          <a:bodyPr lIns="108000" tIns="108000" rIns="108000" bIns="108000" numCol="1" spcCol="180000" anchor="ctr"/>
          <a:lstStyle>
            <a:lvl1pPr marL="0" indent="0" algn="l">
              <a:lnSpc>
                <a:spcPct val="80000"/>
              </a:lnSpc>
              <a:spcBef>
                <a:spcPts val="0"/>
              </a:spcBef>
              <a:buFont typeface="Arial" panose="020B0604020202020204" pitchFamily="34" charset="0"/>
              <a:buNone/>
              <a:defRPr sz="1100" b="1" i="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0" name="Text Placeholder 2"/>
          <p:cNvSpPr>
            <a:spLocks noGrp="1"/>
          </p:cNvSpPr>
          <p:nvPr>
            <p:ph type="body" sz="quarter" idx="14"/>
          </p:nvPr>
        </p:nvSpPr>
        <p:spPr>
          <a:xfrm>
            <a:off x="504000" y="2060554"/>
            <a:ext cx="2605460" cy="2605660"/>
          </a:xfrm>
          <a:prstGeom prst="rect">
            <a:avLst/>
          </a:prstGeom>
        </p:spPr>
        <p:txBody>
          <a:bodyPr lIns="0" tIns="0" rIns="90000" bIns="0" numCol="1" spcCol="180000"/>
          <a:lstStyle>
            <a:lvl1pPr marL="144145" indent="-144145">
              <a:lnSpc>
                <a:spcPct val="90000"/>
              </a:lnSpc>
              <a:spcBef>
                <a:spcPts val="600"/>
              </a:spcBef>
              <a:buFont typeface="Arial" panose="020B0604020202020204" pitchFamily="34" charset="0"/>
              <a:buChar char="•"/>
              <a:defRPr sz="1100" b="0" i="0">
                <a:solidFill>
                  <a:schemeClr val="tx1"/>
                </a:solidFill>
                <a:latin typeface="Calibri Light" panose="020F0302020204030204" charset="0"/>
                <a:ea typeface="Calibri Light" panose="020F0302020204030204" charset="0"/>
                <a:cs typeface="Calibri Light" panose="020F030202020403020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a:t>
            </a:r>
            <a:r>
              <a:rPr lang="en-US" noProof="0" dirty="0"/>
              <a:t>Master</a:t>
            </a:r>
            <a:r>
              <a:rPr lang="en-US" dirty="0"/>
              <a:t> text styles</a:t>
            </a:r>
          </a:p>
        </p:txBody>
      </p:sp>
      <p:sp>
        <p:nvSpPr>
          <p:cNvPr id="11" name="Text Placeholder 2"/>
          <p:cNvSpPr>
            <a:spLocks noGrp="1"/>
          </p:cNvSpPr>
          <p:nvPr>
            <p:ph type="body" sz="quarter" idx="15"/>
          </p:nvPr>
        </p:nvSpPr>
        <p:spPr>
          <a:xfrm>
            <a:off x="3255866" y="2060554"/>
            <a:ext cx="2605460" cy="2605660"/>
          </a:xfrm>
          <a:prstGeom prst="rect">
            <a:avLst/>
          </a:prstGeom>
        </p:spPr>
        <p:txBody>
          <a:bodyPr lIns="0" tIns="0" rIns="90000" bIns="0" numCol="1" spcCol="180000"/>
          <a:lstStyle>
            <a:lvl1pPr marL="144145" indent="-144145">
              <a:lnSpc>
                <a:spcPct val="90000"/>
              </a:lnSpc>
              <a:spcBef>
                <a:spcPts val="600"/>
              </a:spcBef>
              <a:buFont typeface="Arial" panose="020B0604020202020204" pitchFamily="34" charset="0"/>
              <a:buChar char="•"/>
              <a:defRPr sz="1100" b="0" i="0">
                <a:solidFill>
                  <a:schemeClr val="tx1"/>
                </a:solidFill>
                <a:latin typeface="Calibri Light" panose="020F0302020204030204" charset="0"/>
                <a:ea typeface="Calibri Light" panose="020F0302020204030204" charset="0"/>
                <a:cs typeface="Calibri Light" panose="020F030202020403020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2" name="Text Placeholder 2"/>
          <p:cNvSpPr>
            <a:spLocks noGrp="1"/>
          </p:cNvSpPr>
          <p:nvPr>
            <p:ph type="body" sz="quarter" idx="16"/>
          </p:nvPr>
        </p:nvSpPr>
        <p:spPr>
          <a:xfrm>
            <a:off x="6010640" y="2060554"/>
            <a:ext cx="2605460" cy="2605660"/>
          </a:xfrm>
          <a:prstGeom prst="rect">
            <a:avLst/>
          </a:prstGeom>
        </p:spPr>
        <p:txBody>
          <a:bodyPr lIns="0" tIns="0" rIns="90000" bIns="0" numCol="1" spcCol="180000"/>
          <a:lstStyle>
            <a:lvl1pPr marL="144145" indent="-144145">
              <a:lnSpc>
                <a:spcPct val="90000"/>
              </a:lnSpc>
              <a:spcBef>
                <a:spcPts val="600"/>
              </a:spcBef>
              <a:buFont typeface="Arial" panose="020B0604020202020204" pitchFamily="34" charset="0"/>
              <a:buChar char="•"/>
              <a:defRPr sz="1100" b="0" i="0">
                <a:solidFill>
                  <a:schemeClr val="tx1"/>
                </a:solidFill>
                <a:latin typeface="Calibri Light" panose="020F0302020204030204" charset="0"/>
                <a:ea typeface="Calibri Light" panose="020F0302020204030204" charset="0"/>
                <a:cs typeface="Calibri Light" panose="020F030202020403020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pic>
        <p:nvPicPr>
          <p:cNvPr id="15" name="Picture 14"/>
          <p:cNvPicPr>
            <a:picLocks noChangeAspect="1"/>
          </p:cNvPicPr>
          <p:nvPr/>
        </p:nvPicPr>
        <p:blipFill>
          <a:blip r:embed="rId3" cstate="screen"/>
          <a:stretch>
            <a:fillRect/>
          </a:stretch>
        </p:blipFill>
        <p:spPr>
          <a:xfrm>
            <a:off x="8095018" y="28235"/>
            <a:ext cx="727849" cy="838877"/>
          </a:xfrm>
          <a:prstGeom prst="rect">
            <a:avLst/>
          </a:prstGeom>
        </p:spPr>
      </p:pic>
      <p:sp>
        <p:nvSpPr>
          <p:cNvPr id="16" name="Text Placeholder 3"/>
          <p:cNvSpPr>
            <a:spLocks noGrp="1"/>
          </p:cNvSpPr>
          <p:nvPr>
            <p:ph type="body" sz="quarter" idx="10" hasCustomPrompt="1"/>
          </p:nvPr>
        </p:nvSpPr>
        <p:spPr>
          <a:xfrm>
            <a:off x="504000" y="387369"/>
            <a:ext cx="7563044" cy="344151"/>
          </a:xfrm>
          <a:prstGeom prst="rect">
            <a:avLst/>
          </a:prstGeom>
        </p:spPr>
        <p:txBody>
          <a:bodyPr lIns="0" tIns="0" rIns="0" bIns="0"/>
          <a:lstStyle>
            <a:lvl1pPr marL="0" indent="0" algn="l">
              <a:lnSpc>
                <a:spcPct val="80000"/>
              </a:lnSpc>
              <a:spcBef>
                <a:spcPts val="0"/>
              </a:spcBef>
              <a:buFontTx/>
              <a:buNone/>
              <a:defRPr sz="2900" b="0" i="0">
                <a:solidFill>
                  <a:srgbClr val="005A8B"/>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17" name="Text Placeholder 6"/>
          <p:cNvSpPr>
            <a:spLocks noGrp="1"/>
          </p:cNvSpPr>
          <p:nvPr>
            <p:ph type="body" sz="quarter" idx="17"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
        <p:nvSpPr>
          <p:cNvPr id="3" name="Footer Placeholder 2"/>
          <p:cNvSpPr>
            <a:spLocks noGrp="1"/>
          </p:cNvSpPr>
          <p:nvPr>
            <p:ph type="ftr" sz="quarter" idx="19"/>
          </p:nvPr>
        </p:nvSpPr>
        <p:spPr>
          <a:xfrm>
            <a:off x="4924800" y="4719763"/>
            <a:ext cx="3086100" cy="274637"/>
          </a:xfrm>
          <a:prstGeom prst="rect">
            <a:avLst/>
          </a:prstGeom>
        </p:spPr>
        <p:txBody>
          <a:bodyPr/>
          <a:lstStyle/>
          <a:p>
            <a:r>
              <a:rPr lang="en-US"/>
              <a:t>Presentation name, Version, Date</a:t>
            </a:r>
            <a:endParaRPr lang="en-US" dirty="0"/>
          </a:p>
        </p:txBody>
      </p:sp>
      <p:sp>
        <p:nvSpPr>
          <p:cNvPr id="4" name="Slide Number Placeholder 3"/>
          <p:cNvSpPr>
            <a:spLocks noGrp="1"/>
          </p:cNvSpPr>
          <p:nvPr>
            <p:ph type="sldNum" sz="quarter" idx="20"/>
          </p:nvPr>
        </p:nvSpPr>
        <p:spPr/>
        <p:txBody>
          <a:bodyPr/>
          <a:lstStyle/>
          <a:p>
            <a:fld id="{793332C0-45F3-49F7-8962-3AD7701CBA4A}" type="slidenum">
              <a:rPr lang="en-US" smtClean="0"/>
              <a:t>‹#›</a:t>
            </a:fld>
            <a:endParaRPr lang="en-US" dirty="0"/>
          </a:p>
        </p:txBody>
      </p:sp>
      <p:sp>
        <p:nvSpPr>
          <p:cNvPr id="19" name="Text Placeholder 3"/>
          <p:cNvSpPr>
            <a:spLocks noGrp="1"/>
          </p:cNvSpPr>
          <p:nvPr>
            <p:ph type="body" sz="quarter" idx="21" hasCustomPrompt="1"/>
          </p:nvPr>
        </p:nvSpPr>
        <p:spPr>
          <a:xfrm>
            <a:off x="504000" y="812505"/>
            <a:ext cx="7572326" cy="362137"/>
          </a:xfrm>
          <a:prstGeom prst="rect">
            <a:avLst/>
          </a:prstGeom>
        </p:spPr>
        <p:txBody>
          <a:bodyPr lIns="0" tIns="0" rIns="0" bIns="0"/>
          <a:lstStyle>
            <a:lvl1pPr marL="0" indent="0" algn="l">
              <a:lnSpc>
                <a:spcPct val="80000"/>
              </a:lnSpc>
              <a:spcBef>
                <a:spcPts val="0"/>
              </a:spcBef>
              <a:buFontTx/>
              <a:buNone/>
              <a:defRPr sz="1800" b="0" i="0">
                <a:solidFill>
                  <a:srgbClr val="005A8B"/>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7_2 columns - Blue">
    <p:bg>
      <p:bgPr>
        <a:solidFill>
          <a:srgbClr val="005A8B"/>
        </a:solidFill>
        <a:effectLst/>
      </p:bgPr>
    </p:bg>
    <p:spTree>
      <p:nvGrpSpPr>
        <p:cNvPr id="1" name=""/>
        <p:cNvGrpSpPr/>
        <p:nvPr/>
      </p:nvGrpSpPr>
      <p:grpSpPr>
        <a:xfrm>
          <a:off x="0" y="0"/>
          <a:ext cx="0" cy="0"/>
          <a:chOff x="0" y="0"/>
          <a:chExt cx="0" cy="0"/>
        </a:xfrm>
      </p:grpSpPr>
      <p:sp>
        <p:nvSpPr>
          <p:cNvPr id="6" name="Text Placeholder 2"/>
          <p:cNvSpPr>
            <a:spLocks noGrp="1"/>
          </p:cNvSpPr>
          <p:nvPr>
            <p:ph type="body" sz="quarter" idx="11" hasCustomPrompt="1"/>
          </p:nvPr>
        </p:nvSpPr>
        <p:spPr>
          <a:xfrm>
            <a:off x="504000" y="1562582"/>
            <a:ext cx="4010025" cy="315204"/>
          </a:xfrm>
          <a:prstGeom prst="rect">
            <a:avLst/>
          </a:prstGeom>
        </p:spPr>
        <p:txBody>
          <a:bodyPr lIns="0" tIns="0" rIns="0" bIns="0" numCol="1" spcCol="180000"/>
          <a:lstStyle>
            <a:lvl1pPr marL="0" marR="0" indent="0" algn="l" defTabSz="914400" rtl="0" eaLnBrk="1" fontAlgn="auto" latinLnBrk="0" hangingPunct="1">
              <a:lnSpc>
                <a:spcPct val="80000"/>
              </a:lnSpc>
              <a:spcBef>
                <a:spcPts val="1200"/>
              </a:spcBef>
              <a:spcAft>
                <a:spcPts val="0"/>
              </a:spcAft>
              <a:buClrTx/>
              <a:buSzTx/>
              <a:buFont typeface="Arial" panose="020B0604020202020204" pitchFamily="34" charset="0"/>
              <a:buNone/>
              <a:defRPr sz="1100" b="1" i="0">
                <a:solidFill>
                  <a:schemeClr val="accent4">
                    <a:lumMod val="40000"/>
                    <a:lumOff val="60000"/>
                  </a:schemeClr>
                </a:solidFill>
                <a:latin typeface="Calibri" panose="020F0502020204030204" pitchFamily="34" charset="0"/>
                <a:ea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200"/>
              </a:spcBef>
              <a:spcAft>
                <a:spcPts val="0"/>
              </a:spcAft>
              <a:buClrTx/>
              <a:buSzTx/>
              <a:buFont typeface="Arial" panose="020B0604020202020204" pitchFamily="34" charset="0"/>
              <a:buNone/>
              <a:defRPr/>
            </a:pPr>
            <a:r>
              <a:rPr lang="en-US" dirty="0"/>
              <a:t>Click to edit Master text styles </a:t>
            </a:r>
          </a:p>
        </p:txBody>
      </p:sp>
      <p:sp>
        <p:nvSpPr>
          <p:cNvPr id="2" name="TextBox 1"/>
          <p:cNvSpPr txBox="1"/>
          <p:nvPr/>
        </p:nvSpPr>
        <p:spPr>
          <a:xfrm>
            <a:off x="12327038" y="-1169043"/>
            <a:ext cx="914400" cy="914400"/>
          </a:xfrm>
          <a:prstGeom prst="rect">
            <a:avLst/>
          </a:prstGeom>
        </p:spPr>
        <p:txBody>
          <a:bodyPr vert="horz" wrap="square" lIns="0" tIns="0" rIns="0" bIns="0" spcCol="385658" rtlCol="0">
            <a:noAutofit/>
          </a:bodyPr>
          <a:lstStyle/>
          <a:p>
            <a:endParaRPr lang="en-US" dirty="0">
              <a:solidFill>
                <a:schemeClr val="bg1"/>
              </a:solidFill>
              <a:latin typeface="Calibri Light" panose="020F0302020204030204" charset="0"/>
              <a:ea typeface="Calibri Light" panose="020F0302020204030204" charset="0"/>
              <a:cs typeface="Calibri Light" panose="020F0302020204030204" charset="0"/>
            </a:endParaRPr>
          </a:p>
        </p:txBody>
      </p:sp>
      <p:pic>
        <p:nvPicPr>
          <p:cNvPr id="7" name="Picture 6"/>
          <p:cNvPicPr>
            <a:picLocks noChangeAspect="1"/>
          </p:cNvPicPr>
          <p:nvPr/>
        </p:nvPicPr>
        <p:blipFill>
          <a:blip r:embed="rId2" cstate="screen"/>
          <a:stretch>
            <a:fillRect/>
          </a:stretch>
        </p:blipFill>
        <p:spPr>
          <a:xfrm>
            <a:off x="8278711" y="217487"/>
            <a:ext cx="360464" cy="460374"/>
          </a:xfrm>
          <a:prstGeom prst="rect">
            <a:avLst/>
          </a:prstGeom>
          <a:noFill/>
        </p:spPr>
      </p:pic>
      <p:sp>
        <p:nvSpPr>
          <p:cNvPr id="9" name="Text Placeholder 2"/>
          <p:cNvSpPr>
            <a:spLocks noGrp="1"/>
          </p:cNvSpPr>
          <p:nvPr>
            <p:ph type="body" sz="quarter" idx="13"/>
          </p:nvPr>
        </p:nvSpPr>
        <p:spPr>
          <a:xfrm>
            <a:off x="4621214" y="1562582"/>
            <a:ext cx="4011612" cy="298875"/>
          </a:xfrm>
          <a:prstGeom prst="rect">
            <a:avLst/>
          </a:prstGeom>
        </p:spPr>
        <p:txBody>
          <a:bodyPr lIns="0" tIns="0" rIns="0" bIns="0" numCol="1" spcCol="180000"/>
          <a:lstStyle>
            <a:lvl1pPr marL="0" indent="0">
              <a:lnSpc>
                <a:spcPct val="80000"/>
              </a:lnSpc>
              <a:spcBef>
                <a:spcPts val="1200"/>
              </a:spcBef>
              <a:buFont typeface="Arial" panose="020B0604020202020204" pitchFamily="34" charset="0"/>
              <a:buNone/>
              <a:defRPr sz="1100" b="1" i="0">
                <a:solidFill>
                  <a:schemeClr val="accent4">
                    <a:lumMod val="40000"/>
                    <a:lumOff val="60000"/>
                  </a:schemeClr>
                </a:solidFill>
                <a:latin typeface="Calibri" panose="020F0502020204030204" pitchFamily="34" charset="0"/>
                <a:ea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0" name="Text Placeholder 2"/>
          <p:cNvSpPr>
            <a:spLocks noGrp="1"/>
          </p:cNvSpPr>
          <p:nvPr>
            <p:ph type="body" sz="quarter" idx="14"/>
          </p:nvPr>
        </p:nvSpPr>
        <p:spPr>
          <a:xfrm>
            <a:off x="504000" y="1747157"/>
            <a:ext cx="3563152" cy="2912155"/>
          </a:xfrm>
          <a:prstGeom prst="rect">
            <a:avLst/>
          </a:prstGeom>
        </p:spPr>
        <p:txBody>
          <a:bodyPr lIns="0" tIns="0" rIns="0" bIns="0" numCol="1" spcCol="180000"/>
          <a:lstStyle>
            <a:lvl1pPr marL="144145" indent="-144145">
              <a:lnSpc>
                <a:spcPct val="90000"/>
              </a:lnSpc>
              <a:spcBef>
                <a:spcPts val="0"/>
              </a:spcBef>
              <a:buFont typeface="Arial" panose="020B0604020202020204" pitchFamily="34" charset="0"/>
              <a:buChar char="•"/>
              <a:defRPr sz="1100" b="0" i="0">
                <a:solidFill>
                  <a:schemeClr val="bg1"/>
                </a:solidFill>
                <a:latin typeface="Calibri Light" panose="020F0302020204030204" charset="0"/>
                <a:ea typeface="Calibri Light" panose="020F0302020204030204" charset="0"/>
                <a:cs typeface="Calibri Light" panose="020F030202020403020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2" name="Text Placeholder 2"/>
          <p:cNvSpPr>
            <a:spLocks noGrp="1"/>
          </p:cNvSpPr>
          <p:nvPr>
            <p:ph type="body" sz="quarter" idx="16"/>
          </p:nvPr>
        </p:nvSpPr>
        <p:spPr>
          <a:xfrm>
            <a:off x="4621214" y="1747157"/>
            <a:ext cx="3554598" cy="2912155"/>
          </a:xfrm>
          <a:prstGeom prst="rect">
            <a:avLst/>
          </a:prstGeom>
        </p:spPr>
        <p:txBody>
          <a:bodyPr lIns="0" tIns="0" rIns="0" bIns="0" numCol="1" spcCol="180000"/>
          <a:lstStyle>
            <a:lvl1pPr marL="144145" indent="-144145">
              <a:lnSpc>
                <a:spcPct val="90000"/>
              </a:lnSpc>
              <a:spcBef>
                <a:spcPts val="0"/>
              </a:spcBef>
              <a:buFont typeface="Arial" panose="020B0604020202020204" pitchFamily="34" charset="0"/>
              <a:buChar char="•"/>
              <a:defRPr sz="1100" b="0" i="0">
                <a:solidFill>
                  <a:schemeClr val="bg1"/>
                </a:solidFill>
                <a:latin typeface="Calibri Light" panose="020F0302020204030204" charset="0"/>
                <a:ea typeface="Calibri Light" panose="020F0302020204030204" charset="0"/>
                <a:cs typeface="Calibri Light" panose="020F030202020403020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3" name="Footer Placeholder 12"/>
          <p:cNvSpPr>
            <a:spLocks noGrp="1"/>
          </p:cNvSpPr>
          <p:nvPr>
            <p:ph type="ftr" sz="quarter" idx="17"/>
          </p:nvPr>
        </p:nvSpPr>
        <p:spPr>
          <a:xfrm>
            <a:off x="4924800" y="4719763"/>
            <a:ext cx="3086100" cy="274637"/>
          </a:xfrm>
          <a:prstGeom prst="rect">
            <a:avLst/>
          </a:prstGeom>
        </p:spPr>
        <p:txBody>
          <a:bodyPr/>
          <a:lstStyle/>
          <a:p>
            <a:r>
              <a:rPr lang="en-US"/>
              <a:t>Presentation name, Version, Date</a:t>
            </a:r>
            <a:endParaRPr lang="en-US" dirty="0"/>
          </a:p>
        </p:txBody>
      </p:sp>
      <p:sp>
        <p:nvSpPr>
          <p:cNvPr id="14" name="Slide Number Placeholder 13"/>
          <p:cNvSpPr>
            <a:spLocks noGrp="1"/>
          </p:cNvSpPr>
          <p:nvPr>
            <p:ph type="sldNum" sz="quarter" idx="18"/>
          </p:nvPr>
        </p:nvSpPr>
        <p:spPr/>
        <p:txBody>
          <a:bodyPr/>
          <a:lstStyle/>
          <a:p>
            <a:fld id="{793332C0-45F3-49F7-8962-3AD7701CBA4A}" type="slidenum">
              <a:rPr lang="en-US" smtClean="0"/>
              <a:t>‹#›</a:t>
            </a:fld>
            <a:endParaRPr lang="en-US" dirty="0"/>
          </a:p>
        </p:txBody>
      </p:sp>
      <p:sp>
        <p:nvSpPr>
          <p:cNvPr id="17" name="Text Placeholder 6"/>
          <p:cNvSpPr>
            <a:spLocks noGrp="1"/>
          </p:cNvSpPr>
          <p:nvPr>
            <p:ph type="body" sz="quarter" idx="19" hasCustomPrompt="1"/>
          </p:nvPr>
        </p:nvSpPr>
        <p:spPr>
          <a:xfrm>
            <a:off x="504000"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
        <p:nvSpPr>
          <p:cNvPr id="16" name="Text Placeholder 3"/>
          <p:cNvSpPr>
            <a:spLocks noGrp="1"/>
          </p:cNvSpPr>
          <p:nvPr>
            <p:ph type="body" sz="quarter" idx="10" hasCustomPrompt="1"/>
          </p:nvPr>
        </p:nvSpPr>
        <p:spPr>
          <a:xfrm>
            <a:off x="504510" y="387371"/>
            <a:ext cx="7563044" cy="425134"/>
          </a:xfrm>
          <a:prstGeom prst="rect">
            <a:avLst/>
          </a:prstGeom>
        </p:spPr>
        <p:txBody>
          <a:bodyPr lIns="0" tIns="0" rIns="0" bIns="0"/>
          <a:lstStyle>
            <a:lvl1pPr marL="0" indent="0" algn="l">
              <a:lnSpc>
                <a:spcPct val="80000"/>
              </a:lnSpc>
              <a:spcBef>
                <a:spcPts val="0"/>
              </a:spcBef>
              <a:buFontTx/>
              <a:buNone/>
              <a:defRPr sz="29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18" name="Text Placeholder 3"/>
          <p:cNvSpPr>
            <a:spLocks noGrp="1"/>
          </p:cNvSpPr>
          <p:nvPr>
            <p:ph type="body" sz="quarter" idx="21" hasCustomPrompt="1"/>
          </p:nvPr>
        </p:nvSpPr>
        <p:spPr>
          <a:xfrm>
            <a:off x="504000" y="812505"/>
            <a:ext cx="7572326" cy="362137"/>
          </a:xfrm>
          <a:prstGeom prst="rect">
            <a:avLst/>
          </a:prstGeom>
        </p:spPr>
        <p:txBody>
          <a:bodyPr lIns="0" tIns="0" rIns="0" bIns="0"/>
          <a:lstStyle>
            <a:lvl1pPr marL="0" indent="0" algn="l">
              <a:lnSpc>
                <a:spcPct val="80000"/>
              </a:lnSpc>
              <a:spcBef>
                <a:spcPts val="0"/>
              </a:spcBef>
              <a:buFontTx/>
              <a:buNone/>
              <a:defRPr sz="18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7_3 columns - Blue">
    <p:bg>
      <p:bgPr>
        <a:solidFill>
          <a:srgbClr val="005A8B"/>
        </a:solidFill>
        <a:effectLst/>
      </p:bgPr>
    </p:bg>
    <p:spTree>
      <p:nvGrpSpPr>
        <p:cNvPr id="1" name=""/>
        <p:cNvGrpSpPr/>
        <p:nvPr/>
      </p:nvGrpSpPr>
      <p:grpSpPr>
        <a:xfrm>
          <a:off x="0" y="0"/>
          <a:ext cx="0" cy="0"/>
          <a:chOff x="0" y="0"/>
          <a:chExt cx="0" cy="0"/>
        </a:xfrm>
      </p:grpSpPr>
      <p:sp>
        <p:nvSpPr>
          <p:cNvPr id="6" name="Text Placeholder 2"/>
          <p:cNvSpPr>
            <a:spLocks noGrp="1"/>
          </p:cNvSpPr>
          <p:nvPr>
            <p:ph type="body" sz="quarter" idx="11" hasCustomPrompt="1"/>
          </p:nvPr>
        </p:nvSpPr>
        <p:spPr>
          <a:xfrm>
            <a:off x="503238" y="1562582"/>
            <a:ext cx="2628899" cy="266218"/>
          </a:xfrm>
          <a:prstGeom prst="rect">
            <a:avLst/>
          </a:prstGeom>
        </p:spPr>
        <p:txBody>
          <a:bodyPr lIns="0" tIns="0" rIns="0" bIns="0" numCol="1" spcCol="180000"/>
          <a:lstStyle>
            <a:lvl1pPr marL="0" marR="0" indent="0" algn="l" defTabSz="914400" rtl="0" eaLnBrk="1" fontAlgn="auto" latinLnBrk="0" hangingPunct="1">
              <a:lnSpc>
                <a:spcPct val="80000"/>
              </a:lnSpc>
              <a:spcBef>
                <a:spcPts val="1200"/>
              </a:spcBef>
              <a:spcAft>
                <a:spcPts val="0"/>
              </a:spcAft>
              <a:buClrTx/>
              <a:buSzTx/>
              <a:buFont typeface="Arial" panose="020B0604020202020204" pitchFamily="34" charset="0"/>
              <a:buNone/>
              <a:defRPr sz="1100" b="1" i="0">
                <a:solidFill>
                  <a:schemeClr val="accent4">
                    <a:lumMod val="40000"/>
                    <a:lumOff val="60000"/>
                  </a:schemeClr>
                </a:solidFill>
                <a:latin typeface="Calibri" panose="020F0502020204030204" pitchFamily="34" charset="0"/>
                <a:ea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200"/>
              </a:spcBef>
              <a:spcAft>
                <a:spcPts val="0"/>
              </a:spcAft>
              <a:buClrTx/>
              <a:buSzTx/>
              <a:buFont typeface="Arial" panose="020B0604020202020204" pitchFamily="34" charset="0"/>
              <a:buNone/>
              <a:defRPr/>
            </a:pPr>
            <a:r>
              <a:rPr lang="en-US" dirty="0"/>
              <a:t>Click to edit Master text styles </a:t>
            </a:r>
          </a:p>
        </p:txBody>
      </p:sp>
      <p:sp>
        <p:nvSpPr>
          <p:cNvPr id="2" name="TextBox 1"/>
          <p:cNvSpPr txBox="1"/>
          <p:nvPr/>
        </p:nvSpPr>
        <p:spPr>
          <a:xfrm>
            <a:off x="12327038" y="-1169043"/>
            <a:ext cx="914400" cy="914400"/>
          </a:xfrm>
          <a:prstGeom prst="rect">
            <a:avLst/>
          </a:prstGeom>
        </p:spPr>
        <p:txBody>
          <a:bodyPr vert="horz" wrap="square" lIns="0" tIns="0" rIns="0" bIns="0" spcCol="385658" rtlCol="0">
            <a:noAutofit/>
          </a:bodyPr>
          <a:lstStyle/>
          <a:p>
            <a:endParaRPr lang="en-US" dirty="0">
              <a:solidFill>
                <a:schemeClr val="bg1"/>
              </a:solidFill>
              <a:latin typeface="Calibri Light" panose="020F0302020204030204" charset="0"/>
              <a:ea typeface="Calibri Light" panose="020F0302020204030204" charset="0"/>
              <a:cs typeface="Calibri Light" panose="020F0302020204030204" charset="0"/>
            </a:endParaRPr>
          </a:p>
        </p:txBody>
      </p:sp>
      <p:pic>
        <p:nvPicPr>
          <p:cNvPr id="7" name="Picture 6"/>
          <p:cNvPicPr>
            <a:picLocks noChangeAspect="1"/>
          </p:cNvPicPr>
          <p:nvPr/>
        </p:nvPicPr>
        <p:blipFill>
          <a:blip r:embed="rId2" cstate="screen"/>
          <a:stretch>
            <a:fillRect/>
          </a:stretch>
        </p:blipFill>
        <p:spPr>
          <a:xfrm>
            <a:off x="8278711" y="217487"/>
            <a:ext cx="360464" cy="460374"/>
          </a:xfrm>
          <a:prstGeom prst="rect">
            <a:avLst/>
          </a:prstGeom>
          <a:noFill/>
        </p:spPr>
      </p:pic>
      <p:sp>
        <p:nvSpPr>
          <p:cNvPr id="8" name="Text Placeholder 2"/>
          <p:cNvSpPr>
            <a:spLocks noGrp="1"/>
          </p:cNvSpPr>
          <p:nvPr>
            <p:ph type="body" sz="quarter" idx="12"/>
          </p:nvPr>
        </p:nvSpPr>
        <p:spPr>
          <a:xfrm>
            <a:off x="3246438" y="1562582"/>
            <a:ext cx="2628899" cy="266218"/>
          </a:xfrm>
          <a:prstGeom prst="rect">
            <a:avLst/>
          </a:prstGeom>
        </p:spPr>
        <p:txBody>
          <a:bodyPr lIns="0" tIns="0" rIns="0" bIns="0" numCol="1" spcCol="180000"/>
          <a:lstStyle>
            <a:lvl1pPr marL="0" indent="0">
              <a:lnSpc>
                <a:spcPct val="80000"/>
              </a:lnSpc>
              <a:spcBef>
                <a:spcPts val="1200"/>
              </a:spcBef>
              <a:buFont typeface="Arial" panose="020B0604020202020204" pitchFamily="34" charset="0"/>
              <a:buNone/>
              <a:defRPr sz="1100" b="1" i="0">
                <a:solidFill>
                  <a:schemeClr val="accent4">
                    <a:lumMod val="40000"/>
                    <a:lumOff val="60000"/>
                  </a:schemeClr>
                </a:solidFill>
                <a:latin typeface="Calibri" panose="020F0502020204030204" pitchFamily="34" charset="0"/>
                <a:ea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9" name="Text Placeholder 2"/>
          <p:cNvSpPr>
            <a:spLocks noGrp="1"/>
          </p:cNvSpPr>
          <p:nvPr>
            <p:ph type="body" sz="quarter" idx="13"/>
          </p:nvPr>
        </p:nvSpPr>
        <p:spPr>
          <a:xfrm>
            <a:off x="6001212" y="1562582"/>
            <a:ext cx="2628899" cy="266218"/>
          </a:xfrm>
          <a:prstGeom prst="rect">
            <a:avLst/>
          </a:prstGeom>
        </p:spPr>
        <p:txBody>
          <a:bodyPr lIns="0" tIns="0" rIns="0" bIns="0" numCol="1" spcCol="180000"/>
          <a:lstStyle>
            <a:lvl1pPr marL="0" indent="0">
              <a:lnSpc>
                <a:spcPct val="80000"/>
              </a:lnSpc>
              <a:spcBef>
                <a:spcPts val="1200"/>
              </a:spcBef>
              <a:buFont typeface="Arial" panose="020B0604020202020204" pitchFamily="34" charset="0"/>
              <a:buNone/>
              <a:defRPr sz="1100" b="1" i="0">
                <a:solidFill>
                  <a:schemeClr val="accent4">
                    <a:lumMod val="40000"/>
                    <a:lumOff val="60000"/>
                  </a:schemeClr>
                </a:solidFill>
                <a:latin typeface="Calibri" panose="020F0502020204030204" pitchFamily="34" charset="0"/>
                <a:ea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0" name="Text Placeholder 2"/>
          <p:cNvSpPr>
            <a:spLocks noGrp="1"/>
          </p:cNvSpPr>
          <p:nvPr>
            <p:ph type="body" sz="quarter" idx="14"/>
          </p:nvPr>
        </p:nvSpPr>
        <p:spPr>
          <a:xfrm>
            <a:off x="503238" y="1747157"/>
            <a:ext cx="2550205" cy="2912155"/>
          </a:xfrm>
          <a:prstGeom prst="rect">
            <a:avLst/>
          </a:prstGeom>
        </p:spPr>
        <p:txBody>
          <a:bodyPr lIns="0" tIns="0" rIns="90000" bIns="0" numCol="1" spcCol="180000"/>
          <a:lstStyle>
            <a:lvl1pPr marL="144145" indent="-144145">
              <a:lnSpc>
                <a:spcPct val="90000"/>
              </a:lnSpc>
              <a:spcBef>
                <a:spcPts val="0"/>
              </a:spcBef>
              <a:buFont typeface="Arial" panose="020B0604020202020204" pitchFamily="34" charset="0"/>
              <a:buChar char="•"/>
              <a:defRPr sz="1100" b="0" i="0">
                <a:solidFill>
                  <a:schemeClr val="bg1"/>
                </a:solidFill>
                <a:latin typeface="Calibri Light" panose="020F0302020204030204" charset="0"/>
                <a:ea typeface="Calibri Light" panose="020F0302020204030204" charset="0"/>
                <a:cs typeface="Calibri Light" panose="020F030202020403020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1" name="Text Placeholder 2"/>
          <p:cNvSpPr>
            <a:spLocks noGrp="1"/>
          </p:cNvSpPr>
          <p:nvPr>
            <p:ph type="body" sz="quarter" idx="15"/>
          </p:nvPr>
        </p:nvSpPr>
        <p:spPr>
          <a:xfrm>
            <a:off x="3246438" y="1747157"/>
            <a:ext cx="2550205" cy="2912155"/>
          </a:xfrm>
          <a:prstGeom prst="rect">
            <a:avLst/>
          </a:prstGeom>
        </p:spPr>
        <p:txBody>
          <a:bodyPr lIns="0" tIns="0" rIns="90000" bIns="0" numCol="1" spcCol="180000"/>
          <a:lstStyle>
            <a:lvl1pPr marL="144145" indent="-144145">
              <a:lnSpc>
                <a:spcPct val="90000"/>
              </a:lnSpc>
              <a:spcBef>
                <a:spcPts val="0"/>
              </a:spcBef>
              <a:buFont typeface="Arial" panose="020B0604020202020204" pitchFamily="34" charset="0"/>
              <a:buChar char="•"/>
              <a:defRPr sz="1100" b="0" i="0">
                <a:solidFill>
                  <a:schemeClr val="bg1"/>
                </a:solidFill>
                <a:latin typeface="Calibri Light" panose="020F0302020204030204" charset="0"/>
                <a:ea typeface="Calibri Light" panose="020F0302020204030204" charset="0"/>
                <a:cs typeface="Calibri Light" panose="020F030202020403020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2" name="Text Placeholder 2"/>
          <p:cNvSpPr>
            <a:spLocks noGrp="1"/>
          </p:cNvSpPr>
          <p:nvPr>
            <p:ph type="body" sz="quarter" idx="16"/>
          </p:nvPr>
        </p:nvSpPr>
        <p:spPr>
          <a:xfrm>
            <a:off x="6001212" y="1747157"/>
            <a:ext cx="2550205" cy="2912155"/>
          </a:xfrm>
          <a:prstGeom prst="rect">
            <a:avLst/>
          </a:prstGeom>
        </p:spPr>
        <p:txBody>
          <a:bodyPr lIns="0" tIns="0" rIns="90000" bIns="0" numCol="1" spcCol="180000"/>
          <a:lstStyle>
            <a:lvl1pPr marL="144145" indent="-144145">
              <a:lnSpc>
                <a:spcPct val="90000"/>
              </a:lnSpc>
              <a:spcBef>
                <a:spcPts val="0"/>
              </a:spcBef>
              <a:buFont typeface="Arial" panose="020B0604020202020204" pitchFamily="34" charset="0"/>
              <a:buChar char="•"/>
              <a:defRPr sz="1100" b="0" i="0">
                <a:solidFill>
                  <a:schemeClr val="bg1"/>
                </a:solidFill>
                <a:latin typeface="Calibri Light" panose="020F0302020204030204" charset="0"/>
                <a:ea typeface="Calibri Light" panose="020F0302020204030204" charset="0"/>
                <a:cs typeface="Calibri Light" panose="020F030202020403020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5" name="Footer Placeholder 14"/>
          <p:cNvSpPr>
            <a:spLocks noGrp="1"/>
          </p:cNvSpPr>
          <p:nvPr>
            <p:ph type="ftr" sz="quarter" idx="17"/>
          </p:nvPr>
        </p:nvSpPr>
        <p:spPr>
          <a:xfrm>
            <a:off x="4924800" y="4719763"/>
            <a:ext cx="3086100" cy="274637"/>
          </a:xfrm>
          <a:prstGeom prst="rect">
            <a:avLst/>
          </a:prstGeom>
        </p:spPr>
        <p:txBody>
          <a:bodyPr/>
          <a:lstStyle/>
          <a:p>
            <a:r>
              <a:rPr lang="en-US"/>
              <a:t>Presentation name, Version, Date</a:t>
            </a:r>
            <a:endParaRPr lang="en-US" dirty="0"/>
          </a:p>
        </p:txBody>
      </p:sp>
      <p:sp>
        <p:nvSpPr>
          <p:cNvPr id="17" name="Slide Number Placeholder 16"/>
          <p:cNvSpPr>
            <a:spLocks noGrp="1"/>
          </p:cNvSpPr>
          <p:nvPr>
            <p:ph type="sldNum" sz="quarter" idx="18"/>
          </p:nvPr>
        </p:nvSpPr>
        <p:spPr/>
        <p:txBody>
          <a:bodyPr/>
          <a:lstStyle/>
          <a:p>
            <a:fld id="{793332C0-45F3-49F7-8962-3AD7701CBA4A}" type="slidenum">
              <a:rPr lang="en-US" smtClean="0"/>
              <a:t>‹#›</a:t>
            </a:fld>
            <a:endParaRPr lang="en-US" dirty="0"/>
          </a:p>
        </p:txBody>
      </p:sp>
      <p:sp>
        <p:nvSpPr>
          <p:cNvPr id="18" name="Text Placeholder 6"/>
          <p:cNvSpPr>
            <a:spLocks noGrp="1"/>
          </p:cNvSpPr>
          <p:nvPr>
            <p:ph type="body" sz="quarter" idx="19"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
        <p:nvSpPr>
          <p:cNvPr id="14" name="Text Placeholder 3"/>
          <p:cNvSpPr>
            <a:spLocks noGrp="1"/>
          </p:cNvSpPr>
          <p:nvPr>
            <p:ph type="body" sz="quarter" idx="10" hasCustomPrompt="1"/>
          </p:nvPr>
        </p:nvSpPr>
        <p:spPr>
          <a:xfrm>
            <a:off x="504510" y="387371"/>
            <a:ext cx="7563044" cy="425134"/>
          </a:xfrm>
          <a:prstGeom prst="rect">
            <a:avLst/>
          </a:prstGeom>
        </p:spPr>
        <p:txBody>
          <a:bodyPr lIns="0" tIns="0" rIns="0" bIns="0"/>
          <a:lstStyle>
            <a:lvl1pPr marL="0" indent="0" algn="l">
              <a:lnSpc>
                <a:spcPct val="80000"/>
              </a:lnSpc>
              <a:spcBef>
                <a:spcPts val="0"/>
              </a:spcBef>
              <a:buFontTx/>
              <a:buNone/>
              <a:defRPr sz="29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16" name="Text Placeholder 3"/>
          <p:cNvSpPr>
            <a:spLocks noGrp="1"/>
          </p:cNvSpPr>
          <p:nvPr>
            <p:ph type="body" sz="quarter" idx="21" hasCustomPrompt="1"/>
          </p:nvPr>
        </p:nvSpPr>
        <p:spPr>
          <a:xfrm>
            <a:off x="504000" y="812505"/>
            <a:ext cx="7572326" cy="362137"/>
          </a:xfrm>
          <a:prstGeom prst="rect">
            <a:avLst/>
          </a:prstGeom>
        </p:spPr>
        <p:txBody>
          <a:bodyPr lIns="0" tIns="0" rIns="0" bIns="0"/>
          <a:lstStyle>
            <a:lvl1pPr marL="0" indent="0" algn="l">
              <a:lnSpc>
                <a:spcPct val="80000"/>
              </a:lnSpc>
              <a:spcBef>
                <a:spcPts val="0"/>
              </a:spcBef>
              <a:buFontTx/>
              <a:buNone/>
              <a:defRPr sz="18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7_3 columns + images - Blue">
    <p:bg>
      <p:bgPr>
        <a:solidFill>
          <a:srgbClr val="005A8B"/>
        </a:solidFill>
        <a:effectLst/>
      </p:bgPr>
    </p:bg>
    <p:spTree>
      <p:nvGrpSpPr>
        <p:cNvPr id="1" name=""/>
        <p:cNvGrpSpPr/>
        <p:nvPr/>
      </p:nvGrpSpPr>
      <p:grpSpPr>
        <a:xfrm>
          <a:off x="0" y="0"/>
          <a:ext cx="0" cy="0"/>
          <a:chOff x="0" y="0"/>
          <a:chExt cx="0" cy="0"/>
        </a:xfrm>
      </p:grpSpPr>
      <p:sp>
        <p:nvSpPr>
          <p:cNvPr id="6" name="Text Placeholder 2"/>
          <p:cNvSpPr>
            <a:spLocks noGrp="1"/>
          </p:cNvSpPr>
          <p:nvPr>
            <p:ph type="body" sz="quarter" idx="11" hasCustomPrompt="1"/>
          </p:nvPr>
        </p:nvSpPr>
        <p:spPr>
          <a:xfrm>
            <a:off x="503238" y="1562582"/>
            <a:ext cx="2628899" cy="266218"/>
          </a:xfrm>
          <a:prstGeom prst="rect">
            <a:avLst/>
          </a:prstGeom>
        </p:spPr>
        <p:txBody>
          <a:bodyPr lIns="0" tIns="0" rIns="0" bIns="0" numCol="1" spcCol="180000"/>
          <a:lstStyle>
            <a:lvl1pPr marL="0" marR="0" indent="0" algn="l" defTabSz="914400" rtl="0" eaLnBrk="1" fontAlgn="auto" latinLnBrk="0" hangingPunct="1">
              <a:lnSpc>
                <a:spcPct val="80000"/>
              </a:lnSpc>
              <a:spcBef>
                <a:spcPts val="1200"/>
              </a:spcBef>
              <a:spcAft>
                <a:spcPts val="0"/>
              </a:spcAft>
              <a:buClrTx/>
              <a:buSzTx/>
              <a:buFont typeface="Arial" panose="020B0604020202020204" pitchFamily="34" charset="0"/>
              <a:buNone/>
              <a:defRPr sz="1100" b="1" i="0">
                <a:solidFill>
                  <a:schemeClr val="accent4">
                    <a:lumMod val="40000"/>
                    <a:lumOff val="60000"/>
                  </a:schemeClr>
                </a:solidFill>
                <a:latin typeface="Calibri" panose="020F0502020204030204" pitchFamily="34" charset="0"/>
                <a:ea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200"/>
              </a:spcBef>
              <a:spcAft>
                <a:spcPts val="0"/>
              </a:spcAft>
              <a:buClrTx/>
              <a:buSzTx/>
              <a:buFont typeface="Arial" panose="020B0604020202020204" pitchFamily="34" charset="0"/>
              <a:buNone/>
              <a:defRPr/>
            </a:pPr>
            <a:r>
              <a:rPr lang="en-US" dirty="0"/>
              <a:t>Click to edit Master text styles </a:t>
            </a:r>
          </a:p>
        </p:txBody>
      </p:sp>
      <p:sp>
        <p:nvSpPr>
          <p:cNvPr id="2" name="TextBox 1"/>
          <p:cNvSpPr txBox="1"/>
          <p:nvPr/>
        </p:nvSpPr>
        <p:spPr>
          <a:xfrm>
            <a:off x="12327038" y="-1169043"/>
            <a:ext cx="914400" cy="914400"/>
          </a:xfrm>
          <a:prstGeom prst="rect">
            <a:avLst/>
          </a:prstGeom>
        </p:spPr>
        <p:txBody>
          <a:bodyPr vert="horz" wrap="square" lIns="0" tIns="0" rIns="0" bIns="0" spcCol="385658" rtlCol="0">
            <a:noAutofit/>
          </a:bodyPr>
          <a:lstStyle/>
          <a:p>
            <a:endParaRPr lang="en-US" dirty="0">
              <a:solidFill>
                <a:schemeClr val="bg1"/>
              </a:solidFill>
              <a:latin typeface="Calibri Light" panose="020F0302020204030204" charset="0"/>
              <a:ea typeface="Calibri Light" panose="020F0302020204030204" charset="0"/>
              <a:cs typeface="Calibri Light" panose="020F0302020204030204" charset="0"/>
            </a:endParaRPr>
          </a:p>
        </p:txBody>
      </p:sp>
      <p:pic>
        <p:nvPicPr>
          <p:cNvPr id="7" name="Picture 6"/>
          <p:cNvPicPr>
            <a:picLocks noChangeAspect="1"/>
          </p:cNvPicPr>
          <p:nvPr/>
        </p:nvPicPr>
        <p:blipFill>
          <a:blip r:embed="rId2" cstate="screen"/>
          <a:stretch>
            <a:fillRect/>
          </a:stretch>
        </p:blipFill>
        <p:spPr>
          <a:xfrm>
            <a:off x="8278711" y="217487"/>
            <a:ext cx="360464" cy="460374"/>
          </a:xfrm>
          <a:prstGeom prst="rect">
            <a:avLst/>
          </a:prstGeom>
          <a:noFill/>
        </p:spPr>
      </p:pic>
      <p:sp>
        <p:nvSpPr>
          <p:cNvPr id="8" name="Text Placeholder 2"/>
          <p:cNvSpPr>
            <a:spLocks noGrp="1"/>
          </p:cNvSpPr>
          <p:nvPr>
            <p:ph type="body" sz="quarter" idx="12"/>
          </p:nvPr>
        </p:nvSpPr>
        <p:spPr>
          <a:xfrm>
            <a:off x="3246438" y="1562582"/>
            <a:ext cx="2628899" cy="266218"/>
          </a:xfrm>
          <a:prstGeom prst="rect">
            <a:avLst/>
          </a:prstGeom>
        </p:spPr>
        <p:txBody>
          <a:bodyPr lIns="0" tIns="0" rIns="0" bIns="0" numCol="1" spcCol="180000"/>
          <a:lstStyle>
            <a:lvl1pPr marL="0" indent="0">
              <a:lnSpc>
                <a:spcPct val="80000"/>
              </a:lnSpc>
              <a:spcBef>
                <a:spcPts val="1200"/>
              </a:spcBef>
              <a:buFont typeface="Arial" panose="020B0604020202020204" pitchFamily="34" charset="0"/>
              <a:buNone/>
              <a:defRPr sz="1100" b="1" i="0">
                <a:solidFill>
                  <a:schemeClr val="accent4">
                    <a:lumMod val="40000"/>
                    <a:lumOff val="60000"/>
                  </a:schemeClr>
                </a:solidFill>
                <a:latin typeface="Calibri" panose="020F0502020204030204" pitchFamily="34" charset="0"/>
                <a:ea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9" name="Text Placeholder 2"/>
          <p:cNvSpPr>
            <a:spLocks noGrp="1"/>
          </p:cNvSpPr>
          <p:nvPr>
            <p:ph type="body" sz="quarter" idx="13"/>
          </p:nvPr>
        </p:nvSpPr>
        <p:spPr>
          <a:xfrm>
            <a:off x="6001212" y="1562582"/>
            <a:ext cx="2628899" cy="266218"/>
          </a:xfrm>
          <a:prstGeom prst="rect">
            <a:avLst/>
          </a:prstGeom>
        </p:spPr>
        <p:txBody>
          <a:bodyPr lIns="0" tIns="0" rIns="0" bIns="0" numCol="1" spcCol="180000"/>
          <a:lstStyle>
            <a:lvl1pPr marL="0" indent="0">
              <a:lnSpc>
                <a:spcPct val="80000"/>
              </a:lnSpc>
              <a:spcBef>
                <a:spcPts val="1200"/>
              </a:spcBef>
              <a:buFont typeface="Arial" panose="020B0604020202020204" pitchFamily="34" charset="0"/>
              <a:buNone/>
              <a:defRPr sz="1100" b="1" i="0">
                <a:solidFill>
                  <a:schemeClr val="accent4">
                    <a:lumMod val="40000"/>
                    <a:lumOff val="60000"/>
                  </a:schemeClr>
                </a:solidFill>
                <a:latin typeface="Calibri" panose="020F0502020204030204" pitchFamily="34" charset="0"/>
                <a:ea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0" name="Text Placeholder 2"/>
          <p:cNvSpPr>
            <a:spLocks noGrp="1"/>
          </p:cNvSpPr>
          <p:nvPr>
            <p:ph type="body" sz="quarter" idx="14"/>
          </p:nvPr>
        </p:nvSpPr>
        <p:spPr>
          <a:xfrm>
            <a:off x="503238" y="1747157"/>
            <a:ext cx="2550205" cy="1346917"/>
          </a:xfrm>
          <a:prstGeom prst="rect">
            <a:avLst/>
          </a:prstGeom>
        </p:spPr>
        <p:txBody>
          <a:bodyPr lIns="0" tIns="0" rIns="90000" bIns="0" numCol="1" spcCol="180000"/>
          <a:lstStyle>
            <a:lvl1pPr marL="144145" indent="-144145">
              <a:lnSpc>
                <a:spcPct val="100000"/>
              </a:lnSpc>
              <a:spcBef>
                <a:spcPts val="600"/>
              </a:spcBef>
              <a:buFont typeface="Arial" panose="020B0604020202020204" pitchFamily="34" charset="0"/>
              <a:buChar char="•"/>
              <a:defRPr sz="1100" b="0" i="0">
                <a:solidFill>
                  <a:schemeClr val="bg1"/>
                </a:solidFill>
                <a:latin typeface="Calibri Light" panose="020F0302020204030204" charset="0"/>
                <a:ea typeface="Calibri Light" panose="020F0302020204030204" charset="0"/>
                <a:cs typeface="Calibri Light" panose="020F030202020403020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1" name="Text Placeholder 2"/>
          <p:cNvSpPr>
            <a:spLocks noGrp="1"/>
          </p:cNvSpPr>
          <p:nvPr>
            <p:ph type="body" sz="quarter" idx="15"/>
          </p:nvPr>
        </p:nvSpPr>
        <p:spPr>
          <a:xfrm>
            <a:off x="3246438" y="1747157"/>
            <a:ext cx="2550205" cy="1346917"/>
          </a:xfrm>
          <a:prstGeom prst="rect">
            <a:avLst/>
          </a:prstGeom>
        </p:spPr>
        <p:txBody>
          <a:bodyPr lIns="0" tIns="0" rIns="90000" bIns="0" numCol="1" spcCol="180000"/>
          <a:lstStyle>
            <a:lvl1pPr marL="144145" indent="-144145">
              <a:lnSpc>
                <a:spcPct val="100000"/>
              </a:lnSpc>
              <a:spcBef>
                <a:spcPts val="600"/>
              </a:spcBef>
              <a:buFont typeface="Arial" panose="020B0604020202020204" pitchFamily="34" charset="0"/>
              <a:buChar char="•"/>
              <a:defRPr sz="1100" b="0" i="0">
                <a:solidFill>
                  <a:schemeClr val="bg1"/>
                </a:solidFill>
                <a:latin typeface="Calibri Light" panose="020F0302020204030204" charset="0"/>
                <a:ea typeface="Calibri Light" panose="020F0302020204030204" charset="0"/>
                <a:cs typeface="Calibri Light" panose="020F030202020403020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2" name="Text Placeholder 2"/>
          <p:cNvSpPr>
            <a:spLocks noGrp="1"/>
          </p:cNvSpPr>
          <p:nvPr>
            <p:ph type="body" sz="quarter" idx="16"/>
          </p:nvPr>
        </p:nvSpPr>
        <p:spPr>
          <a:xfrm>
            <a:off x="6001212" y="1747157"/>
            <a:ext cx="2631344" cy="1346917"/>
          </a:xfrm>
          <a:prstGeom prst="rect">
            <a:avLst/>
          </a:prstGeom>
        </p:spPr>
        <p:txBody>
          <a:bodyPr lIns="0" tIns="0" rIns="90000" bIns="0" numCol="1" spcCol="180000"/>
          <a:lstStyle>
            <a:lvl1pPr marL="144145" indent="-144145">
              <a:lnSpc>
                <a:spcPct val="100000"/>
              </a:lnSpc>
              <a:spcBef>
                <a:spcPts val="600"/>
              </a:spcBef>
              <a:buFont typeface="Arial" panose="020B0604020202020204" pitchFamily="34" charset="0"/>
              <a:buChar char="•"/>
              <a:defRPr sz="1100" b="0" i="0">
                <a:solidFill>
                  <a:schemeClr val="bg1"/>
                </a:solidFill>
                <a:latin typeface="Calibri Light" panose="020F0302020204030204" charset="0"/>
                <a:ea typeface="Calibri Light" panose="020F0302020204030204" charset="0"/>
                <a:cs typeface="Calibri Light" panose="020F030202020403020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4" name="Picture Placeholder 3"/>
          <p:cNvSpPr>
            <a:spLocks noGrp="1"/>
          </p:cNvSpPr>
          <p:nvPr>
            <p:ph type="pic" sz="quarter" idx="17"/>
          </p:nvPr>
        </p:nvSpPr>
        <p:spPr>
          <a:xfrm>
            <a:off x="503238" y="3167743"/>
            <a:ext cx="2632075" cy="1489318"/>
          </a:xfrm>
          <a:solidFill>
            <a:schemeClr val="bg1">
              <a:lumMod val="75000"/>
            </a:schemeClr>
          </a:solidFill>
        </p:spPr>
        <p:txBody>
          <a:bodyPr/>
          <a:lstStyle/>
          <a:p>
            <a:r>
              <a:rPr lang="en-US"/>
              <a:t>Click icon to add picture</a:t>
            </a:r>
            <a:endParaRPr lang="en-US" dirty="0"/>
          </a:p>
        </p:txBody>
      </p:sp>
      <p:sp>
        <p:nvSpPr>
          <p:cNvPr id="13" name="Picture Placeholder 3"/>
          <p:cNvSpPr>
            <a:spLocks noGrp="1"/>
          </p:cNvSpPr>
          <p:nvPr>
            <p:ph type="pic" sz="quarter" idx="18"/>
          </p:nvPr>
        </p:nvSpPr>
        <p:spPr>
          <a:xfrm>
            <a:off x="3246438" y="3167743"/>
            <a:ext cx="2654030" cy="1489318"/>
          </a:xfrm>
          <a:solidFill>
            <a:schemeClr val="bg1">
              <a:lumMod val="75000"/>
            </a:schemeClr>
          </a:solidFill>
        </p:spPr>
        <p:txBody>
          <a:bodyPr/>
          <a:lstStyle/>
          <a:p>
            <a:r>
              <a:rPr lang="en-US"/>
              <a:t>Click icon to add picture</a:t>
            </a:r>
          </a:p>
        </p:txBody>
      </p:sp>
      <p:sp>
        <p:nvSpPr>
          <p:cNvPr id="14" name="Picture Placeholder 3"/>
          <p:cNvSpPr>
            <a:spLocks noGrp="1"/>
          </p:cNvSpPr>
          <p:nvPr>
            <p:ph type="pic" sz="quarter" idx="19"/>
          </p:nvPr>
        </p:nvSpPr>
        <p:spPr>
          <a:xfrm>
            <a:off x="6010904" y="3167743"/>
            <a:ext cx="2632075" cy="1489318"/>
          </a:xfrm>
          <a:solidFill>
            <a:schemeClr val="bg1">
              <a:lumMod val="75000"/>
            </a:schemeClr>
          </a:solidFill>
        </p:spPr>
        <p:txBody>
          <a:bodyPr/>
          <a:lstStyle/>
          <a:p>
            <a:r>
              <a:rPr lang="en-US"/>
              <a:t>Click icon to add picture</a:t>
            </a:r>
          </a:p>
        </p:txBody>
      </p:sp>
      <p:sp>
        <p:nvSpPr>
          <p:cNvPr id="19" name="Footer Placeholder 18"/>
          <p:cNvSpPr>
            <a:spLocks noGrp="1"/>
          </p:cNvSpPr>
          <p:nvPr>
            <p:ph type="ftr" sz="quarter" idx="20"/>
          </p:nvPr>
        </p:nvSpPr>
        <p:spPr>
          <a:xfrm>
            <a:off x="4924800" y="4719763"/>
            <a:ext cx="3086100" cy="274637"/>
          </a:xfrm>
          <a:prstGeom prst="rect">
            <a:avLst/>
          </a:prstGeom>
        </p:spPr>
        <p:txBody>
          <a:bodyPr/>
          <a:lstStyle/>
          <a:p>
            <a:r>
              <a:rPr lang="en-US"/>
              <a:t>Presentation name, Version, Date</a:t>
            </a:r>
            <a:endParaRPr lang="en-US" dirty="0"/>
          </a:p>
        </p:txBody>
      </p:sp>
      <p:sp>
        <p:nvSpPr>
          <p:cNvPr id="20" name="Slide Number Placeholder 19"/>
          <p:cNvSpPr>
            <a:spLocks noGrp="1"/>
          </p:cNvSpPr>
          <p:nvPr>
            <p:ph type="sldNum" sz="quarter" idx="21"/>
          </p:nvPr>
        </p:nvSpPr>
        <p:spPr/>
        <p:txBody>
          <a:bodyPr/>
          <a:lstStyle/>
          <a:p>
            <a:fld id="{793332C0-45F3-49F7-8962-3AD7701CBA4A}" type="slidenum">
              <a:rPr lang="en-US" smtClean="0"/>
              <a:t>‹#›</a:t>
            </a:fld>
            <a:endParaRPr lang="en-US" dirty="0"/>
          </a:p>
        </p:txBody>
      </p:sp>
      <p:sp>
        <p:nvSpPr>
          <p:cNvPr id="21" name="Text Placeholder 6"/>
          <p:cNvSpPr>
            <a:spLocks noGrp="1"/>
          </p:cNvSpPr>
          <p:nvPr>
            <p:ph type="body" sz="quarter" idx="22"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
        <p:nvSpPr>
          <p:cNvPr id="17" name="Text Placeholder 3"/>
          <p:cNvSpPr>
            <a:spLocks noGrp="1"/>
          </p:cNvSpPr>
          <p:nvPr>
            <p:ph type="body" sz="quarter" idx="10" hasCustomPrompt="1"/>
          </p:nvPr>
        </p:nvSpPr>
        <p:spPr>
          <a:xfrm>
            <a:off x="504510" y="387371"/>
            <a:ext cx="7563044" cy="425134"/>
          </a:xfrm>
          <a:prstGeom prst="rect">
            <a:avLst/>
          </a:prstGeom>
        </p:spPr>
        <p:txBody>
          <a:bodyPr lIns="0" tIns="0" rIns="0" bIns="0"/>
          <a:lstStyle>
            <a:lvl1pPr marL="0" indent="0" algn="l">
              <a:lnSpc>
                <a:spcPct val="80000"/>
              </a:lnSpc>
              <a:spcBef>
                <a:spcPts val="0"/>
              </a:spcBef>
              <a:buFontTx/>
              <a:buNone/>
              <a:defRPr sz="29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18" name="Text Placeholder 3"/>
          <p:cNvSpPr>
            <a:spLocks noGrp="1"/>
          </p:cNvSpPr>
          <p:nvPr>
            <p:ph type="body" sz="quarter" idx="23" hasCustomPrompt="1"/>
          </p:nvPr>
        </p:nvSpPr>
        <p:spPr>
          <a:xfrm>
            <a:off x="504000" y="812505"/>
            <a:ext cx="7572326" cy="362137"/>
          </a:xfrm>
          <a:prstGeom prst="rect">
            <a:avLst/>
          </a:prstGeom>
        </p:spPr>
        <p:txBody>
          <a:bodyPr lIns="0" tIns="0" rIns="0" bIns="0"/>
          <a:lstStyle>
            <a:lvl1pPr marL="0" indent="0" algn="l">
              <a:lnSpc>
                <a:spcPct val="80000"/>
              </a:lnSpc>
              <a:spcBef>
                <a:spcPts val="0"/>
              </a:spcBef>
              <a:buFontTx/>
              <a:buNone/>
              <a:defRPr sz="18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17_3 column+Lblue header - Blue">
    <p:bg>
      <p:bgPr>
        <a:solidFill>
          <a:schemeClr val="accent1"/>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hasCustomPrompt="1"/>
          </p:nvPr>
        </p:nvSpPr>
        <p:spPr>
          <a:xfrm>
            <a:off x="504510" y="387371"/>
            <a:ext cx="7563044" cy="425134"/>
          </a:xfrm>
          <a:prstGeom prst="rect">
            <a:avLst/>
          </a:prstGeom>
        </p:spPr>
        <p:txBody>
          <a:bodyPr lIns="0" tIns="0" rIns="0" bIns="0"/>
          <a:lstStyle>
            <a:lvl1pPr marL="0" indent="0" algn="l">
              <a:lnSpc>
                <a:spcPct val="80000"/>
              </a:lnSpc>
              <a:spcBef>
                <a:spcPts val="0"/>
              </a:spcBef>
              <a:buFontTx/>
              <a:buNone/>
              <a:defRPr sz="29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6" name="Text Placeholder 2"/>
          <p:cNvSpPr>
            <a:spLocks noGrp="1"/>
          </p:cNvSpPr>
          <p:nvPr>
            <p:ph type="body" sz="quarter" idx="11" hasCustomPrompt="1"/>
          </p:nvPr>
        </p:nvSpPr>
        <p:spPr>
          <a:xfrm>
            <a:off x="503238" y="1562582"/>
            <a:ext cx="2628899" cy="417600"/>
          </a:xfrm>
          <a:prstGeom prst="rect">
            <a:avLst/>
          </a:prstGeom>
          <a:solidFill>
            <a:schemeClr val="accent3"/>
          </a:solidFill>
        </p:spPr>
        <p:txBody>
          <a:bodyPr lIns="108000" tIns="108000" rIns="108000" bIns="108000" numCol="1" spcCol="180000" anchor="ctr"/>
          <a:lstStyle>
            <a:lvl1pPr marL="0" marR="0" indent="0" algn="l" defTabSz="914400" rtl="0" eaLnBrk="1" fontAlgn="auto" latinLnBrk="0" hangingPunct="1">
              <a:lnSpc>
                <a:spcPct val="80000"/>
              </a:lnSpc>
              <a:spcBef>
                <a:spcPts val="0"/>
              </a:spcBef>
              <a:spcAft>
                <a:spcPts val="0"/>
              </a:spcAft>
              <a:buClrTx/>
              <a:buSzTx/>
              <a:buFont typeface="Arial" panose="020B0604020202020204" pitchFamily="34" charset="0"/>
              <a:buNone/>
              <a:defRPr sz="1100" b="1" i="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200"/>
              </a:spcBef>
              <a:spcAft>
                <a:spcPts val="0"/>
              </a:spcAft>
              <a:buClrTx/>
              <a:buSzTx/>
              <a:buFont typeface="Arial" panose="020B0604020202020204" pitchFamily="34" charset="0"/>
              <a:buNone/>
              <a:defRPr/>
            </a:pPr>
            <a:r>
              <a:rPr lang="en-US" dirty="0"/>
              <a:t>Click to edit Master text styles </a:t>
            </a:r>
          </a:p>
        </p:txBody>
      </p:sp>
      <p:sp>
        <p:nvSpPr>
          <p:cNvPr id="2" name="TextBox 1"/>
          <p:cNvSpPr txBox="1"/>
          <p:nvPr/>
        </p:nvSpPr>
        <p:spPr>
          <a:xfrm>
            <a:off x="12327038" y="-1169043"/>
            <a:ext cx="914400" cy="914400"/>
          </a:xfrm>
          <a:prstGeom prst="rect">
            <a:avLst/>
          </a:prstGeom>
        </p:spPr>
        <p:txBody>
          <a:bodyPr vert="horz" wrap="square" lIns="0" tIns="0" rIns="0" bIns="0" spcCol="385658" rtlCol="0">
            <a:noAutofit/>
          </a:bodyPr>
          <a:lstStyle/>
          <a:p>
            <a:endParaRPr lang="en-US" dirty="0">
              <a:solidFill>
                <a:schemeClr val="bg1"/>
              </a:solidFill>
              <a:latin typeface="Calibri Light" panose="020F0302020204030204" charset="0"/>
              <a:ea typeface="Calibri Light" panose="020F0302020204030204" charset="0"/>
              <a:cs typeface="Calibri Light" panose="020F0302020204030204" charset="0"/>
            </a:endParaRPr>
          </a:p>
        </p:txBody>
      </p:sp>
      <p:pic>
        <p:nvPicPr>
          <p:cNvPr id="7" name="Picture 6"/>
          <p:cNvPicPr>
            <a:picLocks noChangeAspect="1"/>
          </p:cNvPicPr>
          <p:nvPr/>
        </p:nvPicPr>
        <p:blipFill>
          <a:blip r:embed="rId2" cstate="screen"/>
          <a:stretch>
            <a:fillRect/>
          </a:stretch>
        </p:blipFill>
        <p:spPr>
          <a:xfrm>
            <a:off x="8278711" y="217487"/>
            <a:ext cx="360464" cy="460374"/>
          </a:xfrm>
          <a:prstGeom prst="rect">
            <a:avLst/>
          </a:prstGeom>
          <a:noFill/>
        </p:spPr>
      </p:pic>
      <p:sp>
        <p:nvSpPr>
          <p:cNvPr id="8" name="Text Placeholder 2"/>
          <p:cNvSpPr>
            <a:spLocks noGrp="1"/>
          </p:cNvSpPr>
          <p:nvPr>
            <p:ph type="body" sz="quarter" idx="12"/>
          </p:nvPr>
        </p:nvSpPr>
        <p:spPr>
          <a:xfrm>
            <a:off x="3246438" y="1562582"/>
            <a:ext cx="2628899" cy="416120"/>
          </a:xfrm>
          <a:prstGeom prst="rect">
            <a:avLst/>
          </a:prstGeom>
          <a:solidFill>
            <a:schemeClr val="accent3"/>
          </a:solidFill>
        </p:spPr>
        <p:txBody>
          <a:bodyPr lIns="108000" tIns="108000" rIns="108000" bIns="108000" numCol="1" spcCol="180000" anchor="ctr"/>
          <a:lstStyle>
            <a:lvl1pPr marL="0" indent="0" algn="l">
              <a:lnSpc>
                <a:spcPct val="80000"/>
              </a:lnSpc>
              <a:spcBef>
                <a:spcPts val="0"/>
              </a:spcBef>
              <a:buFont typeface="Arial" panose="020B0604020202020204" pitchFamily="34" charset="0"/>
              <a:buNone/>
              <a:defRPr sz="1100" b="1" i="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9" name="Text Placeholder 2"/>
          <p:cNvSpPr>
            <a:spLocks noGrp="1"/>
          </p:cNvSpPr>
          <p:nvPr>
            <p:ph type="body" sz="quarter" idx="13"/>
          </p:nvPr>
        </p:nvSpPr>
        <p:spPr>
          <a:xfrm>
            <a:off x="6001212" y="1562582"/>
            <a:ext cx="2628899" cy="416120"/>
          </a:xfrm>
          <a:prstGeom prst="rect">
            <a:avLst/>
          </a:prstGeom>
          <a:solidFill>
            <a:schemeClr val="accent3"/>
          </a:solidFill>
        </p:spPr>
        <p:txBody>
          <a:bodyPr lIns="108000" tIns="108000" rIns="108000" bIns="108000" numCol="1" spcCol="180000" anchor="ctr"/>
          <a:lstStyle>
            <a:lvl1pPr marL="0" indent="0" algn="l">
              <a:lnSpc>
                <a:spcPct val="80000"/>
              </a:lnSpc>
              <a:spcBef>
                <a:spcPts val="0"/>
              </a:spcBef>
              <a:buFont typeface="Arial" panose="020B0604020202020204" pitchFamily="34" charset="0"/>
              <a:buNone/>
              <a:defRPr sz="1100" b="1" i="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0" name="Text Placeholder 2"/>
          <p:cNvSpPr>
            <a:spLocks noGrp="1"/>
          </p:cNvSpPr>
          <p:nvPr>
            <p:ph type="body" sz="quarter" idx="14"/>
          </p:nvPr>
        </p:nvSpPr>
        <p:spPr>
          <a:xfrm>
            <a:off x="503238" y="2069981"/>
            <a:ext cx="2628899" cy="2605660"/>
          </a:xfrm>
          <a:prstGeom prst="rect">
            <a:avLst/>
          </a:prstGeom>
        </p:spPr>
        <p:txBody>
          <a:bodyPr lIns="0" tIns="0" rIns="90000" bIns="0" numCol="1" spcCol="180000"/>
          <a:lstStyle>
            <a:lvl1pPr marL="144145" indent="-144145">
              <a:lnSpc>
                <a:spcPct val="90000"/>
              </a:lnSpc>
              <a:spcBef>
                <a:spcPts val="0"/>
              </a:spcBef>
              <a:buFont typeface="Arial" panose="020B0604020202020204" pitchFamily="34" charset="0"/>
              <a:buChar char="•"/>
              <a:defRPr sz="1100" b="0" i="0">
                <a:solidFill>
                  <a:schemeClr val="bg1"/>
                </a:solidFill>
                <a:latin typeface="Calibri Light" panose="020F0302020204030204" charset="0"/>
                <a:ea typeface="Calibri Light" panose="020F0302020204030204" charset="0"/>
                <a:cs typeface="Calibri Light" panose="020F030202020403020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a:t>
            </a:r>
            <a:r>
              <a:rPr lang="en-US" noProof="0" dirty="0"/>
              <a:t>Master</a:t>
            </a:r>
            <a:r>
              <a:rPr lang="en-US" dirty="0"/>
              <a:t> text styles</a:t>
            </a:r>
          </a:p>
        </p:txBody>
      </p:sp>
      <p:sp>
        <p:nvSpPr>
          <p:cNvPr id="11" name="Text Placeholder 2"/>
          <p:cNvSpPr>
            <a:spLocks noGrp="1"/>
          </p:cNvSpPr>
          <p:nvPr>
            <p:ph type="body" sz="quarter" idx="15"/>
          </p:nvPr>
        </p:nvSpPr>
        <p:spPr>
          <a:xfrm>
            <a:off x="3246438" y="2069981"/>
            <a:ext cx="2628899" cy="2605660"/>
          </a:xfrm>
          <a:prstGeom prst="rect">
            <a:avLst/>
          </a:prstGeom>
        </p:spPr>
        <p:txBody>
          <a:bodyPr lIns="0" tIns="0" rIns="90000" bIns="0" numCol="1" spcCol="180000"/>
          <a:lstStyle>
            <a:lvl1pPr marL="144145" indent="-144145">
              <a:lnSpc>
                <a:spcPct val="90000"/>
              </a:lnSpc>
              <a:spcBef>
                <a:spcPts val="0"/>
              </a:spcBef>
              <a:buFont typeface="Arial" panose="020B0604020202020204" pitchFamily="34" charset="0"/>
              <a:buChar char="•"/>
              <a:defRPr sz="1100" b="0" i="0">
                <a:solidFill>
                  <a:schemeClr val="bg1"/>
                </a:solidFill>
                <a:latin typeface="Calibri Light" panose="020F0302020204030204" charset="0"/>
                <a:ea typeface="Calibri Light" panose="020F0302020204030204" charset="0"/>
                <a:cs typeface="Calibri Light" panose="020F030202020403020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2" name="Text Placeholder 2"/>
          <p:cNvSpPr>
            <a:spLocks noGrp="1"/>
          </p:cNvSpPr>
          <p:nvPr>
            <p:ph type="body" sz="quarter" idx="16"/>
          </p:nvPr>
        </p:nvSpPr>
        <p:spPr>
          <a:xfrm>
            <a:off x="6001212" y="2069981"/>
            <a:ext cx="2628899" cy="2605660"/>
          </a:xfrm>
          <a:prstGeom prst="rect">
            <a:avLst/>
          </a:prstGeom>
        </p:spPr>
        <p:txBody>
          <a:bodyPr lIns="0" tIns="0" rIns="90000" bIns="0" numCol="1" spcCol="180000"/>
          <a:lstStyle>
            <a:lvl1pPr marL="144145" indent="-144145">
              <a:lnSpc>
                <a:spcPct val="90000"/>
              </a:lnSpc>
              <a:spcBef>
                <a:spcPts val="0"/>
              </a:spcBef>
              <a:buFont typeface="Arial" panose="020B0604020202020204" pitchFamily="34" charset="0"/>
              <a:buChar char="•"/>
              <a:defRPr sz="1100" b="0" i="0">
                <a:solidFill>
                  <a:schemeClr val="bg1"/>
                </a:solidFill>
                <a:latin typeface="Calibri Light" panose="020F0302020204030204" charset="0"/>
                <a:ea typeface="Calibri Light" panose="020F0302020204030204" charset="0"/>
                <a:cs typeface="Calibri Light" panose="020F030202020403020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6" name="Footer Placeholder 15"/>
          <p:cNvSpPr>
            <a:spLocks noGrp="1"/>
          </p:cNvSpPr>
          <p:nvPr>
            <p:ph type="ftr" sz="quarter" idx="17"/>
          </p:nvPr>
        </p:nvSpPr>
        <p:spPr>
          <a:xfrm>
            <a:off x="4924800" y="4719763"/>
            <a:ext cx="3086100" cy="274637"/>
          </a:xfrm>
          <a:prstGeom prst="rect">
            <a:avLst/>
          </a:prstGeom>
        </p:spPr>
        <p:txBody>
          <a:bodyPr/>
          <a:lstStyle/>
          <a:p>
            <a:r>
              <a:rPr lang="en-US"/>
              <a:t>Presentation name, Version, Date</a:t>
            </a:r>
            <a:endParaRPr lang="en-US" dirty="0"/>
          </a:p>
        </p:txBody>
      </p:sp>
      <p:sp>
        <p:nvSpPr>
          <p:cNvPr id="17" name="Slide Number Placeholder 16"/>
          <p:cNvSpPr>
            <a:spLocks noGrp="1"/>
          </p:cNvSpPr>
          <p:nvPr>
            <p:ph type="sldNum" sz="quarter" idx="18"/>
          </p:nvPr>
        </p:nvSpPr>
        <p:spPr/>
        <p:txBody>
          <a:bodyPr/>
          <a:lstStyle/>
          <a:p>
            <a:fld id="{793332C0-45F3-49F7-8962-3AD7701CBA4A}" type="slidenum">
              <a:rPr lang="en-US" smtClean="0"/>
              <a:t>‹#›</a:t>
            </a:fld>
            <a:endParaRPr lang="en-US" dirty="0"/>
          </a:p>
        </p:txBody>
      </p:sp>
      <p:sp>
        <p:nvSpPr>
          <p:cNvPr id="18" name="Text Placeholder 6"/>
          <p:cNvSpPr>
            <a:spLocks noGrp="1"/>
          </p:cNvSpPr>
          <p:nvPr>
            <p:ph type="body" sz="quarter" idx="19"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
        <p:nvSpPr>
          <p:cNvPr id="15" name="Text Placeholder 3"/>
          <p:cNvSpPr>
            <a:spLocks noGrp="1"/>
          </p:cNvSpPr>
          <p:nvPr>
            <p:ph type="body" sz="quarter" idx="21" hasCustomPrompt="1"/>
          </p:nvPr>
        </p:nvSpPr>
        <p:spPr>
          <a:xfrm>
            <a:off x="504000" y="812505"/>
            <a:ext cx="7572326" cy="362137"/>
          </a:xfrm>
          <a:prstGeom prst="rect">
            <a:avLst/>
          </a:prstGeom>
        </p:spPr>
        <p:txBody>
          <a:bodyPr lIns="0" tIns="0" rIns="0" bIns="0"/>
          <a:lstStyle>
            <a:lvl1pPr marL="0" indent="0" algn="l">
              <a:lnSpc>
                <a:spcPct val="80000"/>
              </a:lnSpc>
              <a:spcBef>
                <a:spcPts val="0"/>
              </a:spcBef>
              <a:buFontTx/>
              <a:buNone/>
              <a:defRPr sz="18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17_2 columns - LBlue">
    <p:bg>
      <p:bgPr>
        <a:solidFill>
          <a:srgbClr val="72B5CC"/>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hasCustomPrompt="1"/>
          </p:nvPr>
        </p:nvSpPr>
        <p:spPr>
          <a:xfrm>
            <a:off x="504510" y="387371"/>
            <a:ext cx="7563044" cy="290490"/>
          </a:xfrm>
          <a:prstGeom prst="rect">
            <a:avLst/>
          </a:prstGeom>
        </p:spPr>
        <p:txBody>
          <a:bodyPr lIns="0" tIns="0" rIns="0" bIns="0"/>
          <a:lstStyle>
            <a:lvl1pPr marL="0" indent="0" algn="l">
              <a:lnSpc>
                <a:spcPct val="80000"/>
              </a:lnSpc>
              <a:spcBef>
                <a:spcPts val="0"/>
              </a:spcBef>
              <a:buFontTx/>
              <a:buNone/>
              <a:defRPr sz="29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6" name="Text Placeholder 2"/>
          <p:cNvSpPr>
            <a:spLocks noGrp="1"/>
          </p:cNvSpPr>
          <p:nvPr>
            <p:ph type="body" sz="quarter" idx="11" hasCustomPrompt="1"/>
          </p:nvPr>
        </p:nvSpPr>
        <p:spPr>
          <a:xfrm>
            <a:off x="503238" y="1562582"/>
            <a:ext cx="4010025" cy="315204"/>
          </a:xfrm>
          <a:prstGeom prst="rect">
            <a:avLst/>
          </a:prstGeom>
        </p:spPr>
        <p:txBody>
          <a:bodyPr lIns="0" tIns="0" rIns="0" bIns="0" numCol="1" spcCol="180000"/>
          <a:lstStyle>
            <a:lvl1pPr marL="0" marR="0" indent="0" algn="l" defTabSz="914400" rtl="0" eaLnBrk="1" fontAlgn="auto" latinLnBrk="0" hangingPunct="1">
              <a:lnSpc>
                <a:spcPct val="80000"/>
              </a:lnSpc>
              <a:spcBef>
                <a:spcPts val="1200"/>
              </a:spcBef>
              <a:spcAft>
                <a:spcPts val="0"/>
              </a:spcAft>
              <a:buClrTx/>
              <a:buSzTx/>
              <a:buFont typeface="Arial" panose="020B0604020202020204" pitchFamily="34" charset="0"/>
              <a:buNone/>
              <a:defRPr sz="1100" b="1"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200"/>
              </a:spcBef>
              <a:spcAft>
                <a:spcPts val="0"/>
              </a:spcAft>
              <a:buClrTx/>
              <a:buSzTx/>
              <a:buFont typeface="Arial" panose="020B0604020202020204" pitchFamily="34" charset="0"/>
              <a:buNone/>
              <a:defRPr/>
            </a:pPr>
            <a:r>
              <a:rPr lang="en-US" dirty="0"/>
              <a:t>Click to edit Master text styles </a:t>
            </a:r>
          </a:p>
        </p:txBody>
      </p:sp>
      <p:sp>
        <p:nvSpPr>
          <p:cNvPr id="2" name="TextBox 1"/>
          <p:cNvSpPr txBox="1"/>
          <p:nvPr/>
        </p:nvSpPr>
        <p:spPr>
          <a:xfrm>
            <a:off x="12327038" y="-1169043"/>
            <a:ext cx="914400" cy="914400"/>
          </a:xfrm>
          <a:prstGeom prst="rect">
            <a:avLst/>
          </a:prstGeom>
        </p:spPr>
        <p:txBody>
          <a:bodyPr vert="horz" wrap="square" lIns="0" tIns="0" rIns="0" bIns="0" spcCol="385658" rtlCol="0">
            <a:noAutofit/>
          </a:bodyPr>
          <a:lstStyle/>
          <a:p>
            <a:endParaRPr lang="en-US" dirty="0">
              <a:solidFill>
                <a:schemeClr val="bg1"/>
              </a:solidFill>
              <a:latin typeface="Calibri Light" panose="020F0302020204030204" charset="0"/>
              <a:ea typeface="Calibri Light" panose="020F0302020204030204" charset="0"/>
              <a:cs typeface="Calibri Light" panose="020F0302020204030204" charset="0"/>
            </a:endParaRPr>
          </a:p>
        </p:txBody>
      </p:sp>
      <p:pic>
        <p:nvPicPr>
          <p:cNvPr id="7" name="Picture 6"/>
          <p:cNvPicPr>
            <a:picLocks noChangeAspect="1"/>
          </p:cNvPicPr>
          <p:nvPr/>
        </p:nvPicPr>
        <p:blipFill>
          <a:blip r:embed="rId2" cstate="screen"/>
          <a:stretch>
            <a:fillRect/>
          </a:stretch>
        </p:blipFill>
        <p:spPr>
          <a:xfrm>
            <a:off x="8278711" y="217487"/>
            <a:ext cx="360464" cy="460374"/>
          </a:xfrm>
          <a:prstGeom prst="rect">
            <a:avLst/>
          </a:prstGeom>
          <a:noFill/>
        </p:spPr>
      </p:pic>
      <p:sp>
        <p:nvSpPr>
          <p:cNvPr id="9" name="Text Placeholder 2"/>
          <p:cNvSpPr>
            <a:spLocks noGrp="1"/>
          </p:cNvSpPr>
          <p:nvPr>
            <p:ph type="body" sz="quarter" idx="13"/>
          </p:nvPr>
        </p:nvSpPr>
        <p:spPr>
          <a:xfrm>
            <a:off x="4621214" y="1562582"/>
            <a:ext cx="4011612" cy="298875"/>
          </a:xfrm>
          <a:prstGeom prst="rect">
            <a:avLst/>
          </a:prstGeom>
        </p:spPr>
        <p:txBody>
          <a:bodyPr lIns="0" tIns="0" rIns="0" bIns="0" numCol="1" spcCol="180000"/>
          <a:lstStyle>
            <a:lvl1pPr marL="0" indent="0">
              <a:lnSpc>
                <a:spcPct val="80000"/>
              </a:lnSpc>
              <a:spcBef>
                <a:spcPts val="1200"/>
              </a:spcBef>
              <a:buFont typeface="Arial" panose="020B0604020202020204" pitchFamily="34" charset="0"/>
              <a:buNone/>
              <a:defRPr sz="1100" b="1"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0" name="Text Placeholder 2"/>
          <p:cNvSpPr>
            <a:spLocks noGrp="1"/>
          </p:cNvSpPr>
          <p:nvPr>
            <p:ph type="body" sz="quarter" idx="14"/>
          </p:nvPr>
        </p:nvSpPr>
        <p:spPr>
          <a:xfrm>
            <a:off x="503239" y="1747157"/>
            <a:ext cx="3563152" cy="2912155"/>
          </a:xfrm>
          <a:prstGeom prst="rect">
            <a:avLst/>
          </a:prstGeom>
        </p:spPr>
        <p:txBody>
          <a:bodyPr lIns="0" tIns="0" rIns="0" bIns="0" numCol="1" spcCol="180000"/>
          <a:lstStyle>
            <a:lvl1pPr marL="144145" indent="-144145">
              <a:lnSpc>
                <a:spcPct val="90000"/>
              </a:lnSpc>
              <a:spcBef>
                <a:spcPts val="0"/>
              </a:spcBef>
              <a:buFont typeface="Arial" panose="020B0604020202020204" pitchFamily="34" charset="0"/>
              <a:buChar char="•"/>
              <a:defRPr sz="1100" b="0" i="0">
                <a:solidFill>
                  <a:schemeClr val="tx2"/>
                </a:solidFill>
                <a:latin typeface="Calibri Light" panose="020F0302020204030204" charset="0"/>
                <a:ea typeface="Calibri Light" panose="020F0302020204030204" charset="0"/>
                <a:cs typeface="Calibri Light" panose="020F030202020403020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2" name="Text Placeholder 2"/>
          <p:cNvSpPr>
            <a:spLocks noGrp="1"/>
          </p:cNvSpPr>
          <p:nvPr>
            <p:ph type="body" sz="quarter" idx="16"/>
          </p:nvPr>
        </p:nvSpPr>
        <p:spPr>
          <a:xfrm>
            <a:off x="4621214" y="1747157"/>
            <a:ext cx="3554598" cy="2912155"/>
          </a:xfrm>
          <a:prstGeom prst="rect">
            <a:avLst/>
          </a:prstGeom>
        </p:spPr>
        <p:txBody>
          <a:bodyPr lIns="0" tIns="0" rIns="0" bIns="0" numCol="1" spcCol="180000"/>
          <a:lstStyle>
            <a:lvl1pPr marL="144145" indent="-144145">
              <a:lnSpc>
                <a:spcPct val="90000"/>
              </a:lnSpc>
              <a:spcBef>
                <a:spcPts val="0"/>
              </a:spcBef>
              <a:buFont typeface="Arial" panose="020B0604020202020204" pitchFamily="34" charset="0"/>
              <a:buChar char="•"/>
              <a:defRPr sz="1100" b="0" i="0">
                <a:solidFill>
                  <a:schemeClr val="tx2"/>
                </a:solidFill>
                <a:latin typeface="Calibri Light" panose="020F0302020204030204" charset="0"/>
                <a:ea typeface="Calibri Light" panose="020F0302020204030204" charset="0"/>
                <a:cs typeface="Calibri Light" panose="020F030202020403020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3" name="Footer Placeholder 12"/>
          <p:cNvSpPr>
            <a:spLocks noGrp="1"/>
          </p:cNvSpPr>
          <p:nvPr>
            <p:ph type="ftr" sz="quarter" idx="17"/>
          </p:nvPr>
        </p:nvSpPr>
        <p:spPr>
          <a:xfrm>
            <a:off x="4924800" y="4719763"/>
            <a:ext cx="3086100" cy="274637"/>
          </a:xfrm>
          <a:prstGeom prst="rect">
            <a:avLst/>
          </a:prstGeom>
        </p:spPr>
        <p:txBody>
          <a:bodyPr/>
          <a:lstStyle/>
          <a:p>
            <a:r>
              <a:rPr lang="en-US"/>
              <a:t>Presentation name, Version, Date</a:t>
            </a:r>
            <a:endParaRPr lang="en-US" dirty="0"/>
          </a:p>
        </p:txBody>
      </p:sp>
      <p:sp>
        <p:nvSpPr>
          <p:cNvPr id="14" name="Slide Number Placeholder 13"/>
          <p:cNvSpPr>
            <a:spLocks noGrp="1"/>
          </p:cNvSpPr>
          <p:nvPr>
            <p:ph type="sldNum" sz="quarter" idx="18"/>
          </p:nvPr>
        </p:nvSpPr>
        <p:spPr/>
        <p:txBody>
          <a:bodyPr/>
          <a:lstStyle/>
          <a:p>
            <a:fld id="{793332C0-45F3-49F7-8962-3AD7701CBA4A}" type="slidenum">
              <a:rPr lang="en-US" smtClean="0"/>
              <a:t>‹#›</a:t>
            </a:fld>
            <a:endParaRPr lang="en-US" dirty="0"/>
          </a:p>
        </p:txBody>
      </p:sp>
      <p:sp>
        <p:nvSpPr>
          <p:cNvPr id="16" name="Text Placeholder 6"/>
          <p:cNvSpPr>
            <a:spLocks noGrp="1"/>
          </p:cNvSpPr>
          <p:nvPr>
            <p:ph type="body" sz="quarter" idx="19"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
        <p:nvSpPr>
          <p:cNvPr id="15" name="Text Placeholder 3"/>
          <p:cNvSpPr>
            <a:spLocks noGrp="1"/>
          </p:cNvSpPr>
          <p:nvPr>
            <p:ph type="body" sz="quarter" idx="20" hasCustomPrompt="1"/>
          </p:nvPr>
        </p:nvSpPr>
        <p:spPr>
          <a:xfrm>
            <a:off x="504000" y="812505"/>
            <a:ext cx="7572326" cy="362137"/>
          </a:xfrm>
          <a:prstGeom prst="rect">
            <a:avLst/>
          </a:prstGeom>
        </p:spPr>
        <p:txBody>
          <a:bodyPr lIns="0" tIns="0" rIns="0" bIns="0"/>
          <a:lstStyle>
            <a:lvl1pPr marL="0" indent="0" algn="l">
              <a:lnSpc>
                <a:spcPct val="80000"/>
              </a:lnSpc>
              <a:spcBef>
                <a:spcPts val="0"/>
              </a:spcBef>
              <a:buFontTx/>
              <a:buNone/>
              <a:defRPr sz="18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07_Solution building block a">
    <p:bg>
      <p:bgPr>
        <a:solidFill>
          <a:schemeClr val="bg1">
            <a:lumMod val="85000"/>
          </a:schemeClr>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9144000" cy="5143500"/>
          </a:xfrm>
          <a:prstGeom prst="rect">
            <a:avLst/>
          </a:prstGeom>
        </p:spPr>
        <p:txBody>
          <a:bodyPr anchor="ctr"/>
          <a:lstStyle>
            <a:lvl1pPr marL="0" indent="0" algn="ctr">
              <a:buNone/>
              <a:defRPr/>
            </a:lvl1pPr>
          </a:lstStyle>
          <a:p>
            <a:r>
              <a:rPr lang="en-US"/>
              <a:t>Click icon to add picture</a:t>
            </a:r>
            <a:endParaRPr lang="en-US" dirty="0"/>
          </a:p>
        </p:txBody>
      </p:sp>
      <p:pic>
        <p:nvPicPr>
          <p:cNvPr id="4" name="Picture 3"/>
          <p:cNvPicPr>
            <a:picLocks noChangeAspect="1"/>
          </p:cNvPicPr>
          <p:nvPr/>
        </p:nvPicPr>
        <p:blipFill>
          <a:blip r:embed="rId2" cstate="screen"/>
          <a:stretch>
            <a:fillRect/>
          </a:stretch>
        </p:blipFill>
        <p:spPr>
          <a:xfrm>
            <a:off x="8278711" y="217487"/>
            <a:ext cx="360464" cy="460374"/>
          </a:xfrm>
          <a:prstGeom prst="rect">
            <a:avLst/>
          </a:prstGeom>
          <a:noFill/>
        </p:spPr>
      </p:pic>
      <p:sp>
        <p:nvSpPr>
          <p:cNvPr id="11" name="Text Placeholder 3"/>
          <p:cNvSpPr>
            <a:spLocks noGrp="1"/>
          </p:cNvSpPr>
          <p:nvPr>
            <p:ph type="body" sz="quarter" idx="10" hasCustomPrompt="1"/>
          </p:nvPr>
        </p:nvSpPr>
        <p:spPr>
          <a:xfrm>
            <a:off x="504510" y="387372"/>
            <a:ext cx="7563044" cy="201207"/>
          </a:xfrm>
          <a:prstGeom prst="rect">
            <a:avLst/>
          </a:prstGeom>
        </p:spPr>
        <p:txBody>
          <a:bodyPr lIns="0" tIns="0" rIns="0" bIns="0"/>
          <a:lstStyle>
            <a:lvl1pPr marL="0" marR="0" indent="0" algn="l" defTabSz="914400" rtl="0" eaLnBrk="1" fontAlgn="auto" latinLnBrk="0" hangingPunct="1">
              <a:lnSpc>
                <a:spcPct val="80000"/>
              </a:lnSpc>
              <a:spcBef>
                <a:spcPts val="0"/>
              </a:spcBef>
              <a:spcAft>
                <a:spcPts val="0"/>
              </a:spcAft>
              <a:buClrTx/>
              <a:buSzTx/>
              <a:buFontTx/>
              <a:buNone/>
              <a:defRPr sz="1800" b="1" i="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sz="3600"/>
            </a:lvl2pPr>
            <a:lvl3pPr>
              <a:defRPr sz="3600"/>
            </a:lvl3pPr>
            <a:lvl4pPr>
              <a:defRPr sz="3600"/>
            </a:lvl4pPr>
            <a:lvl5pPr>
              <a:defRPr sz="3600"/>
            </a:lvl5pPr>
          </a:lstStyle>
          <a:p>
            <a:pPr lvl="0"/>
            <a:r>
              <a:rPr lang="en-US" noProof="0" dirty="0"/>
              <a:t>Click to add title</a:t>
            </a:r>
          </a:p>
        </p:txBody>
      </p:sp>
      <p:sp>
        <p:nvSpPr>
          <p:cNvPr id="12" name="Text Placeholder 3"/>
          <p:cNvSpPr>
            <a:spLocks noGrp="1"/>
          </p:cNvSpPr>
          <p:nvPr>
            <p:ph type="body" sz="quarter" idx="12" hasCustomPrompt="1"/>
          </p:nvPr>
        </p:nvSpPr>
        <p:spPr>
          <a:xfrm>
            <a:off x="504510" y="657662"/>
            <a:ext cx="7563044" cy="290490"/>
          </a:xfrm>
          <a:prstGeom prst="rect">
            <a:avLst/>
          </a:prstGeom>
        </p:spPr>
        <p:txBody>
          <a:bodyPr lIns="0" tIns="0" rIns="0" bIns="0"/>
          <a:lstStyle>
            <a:lvl1pPr marL="0" marR="0" indent="0" algn="l" defTabSz="914400" rtl="0" eaLnBrk="1" fontAlgn="auto" latinLnBrk="0" hangingPunct="1">
              <a:lnSpc>
                <a:spcPct val="80000"/>
              </a:lnSpc>
              <a:spcBef>
                <a:spcPts val="0"/>
              </a:spcBef>
              <a:spcAft>
                <a:spcPts val="0"/>
              </a:spcAft>
              <a:buClrTx/>
              <a:buSzTx/>
              <a:buFontTx/>
              <a:buNone/>
              <a:defRPr sz="11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3" name="Text Placeholder 2"/>
          <p:cNvSpPr>
            <a:spLocks noGrp="1"/>
          </p:cNvSpPr>
          <p:nvPr>
            <p:ph type="body" sz="quarter" idx="25" hasCustomPrompt="1"/>
          </p:nvPr>
        </p:nvSpPr>
        <p:spPr>
          <a:xfrm>
            <a:off x="503237" y="2637678"/>
            <a:ext cx="5386388" cy="2012400"/>
          </a:xfrm>
          <a:solidFill>
            <a:schemeClr val="bg1">
              <a:alpha val="90000"/>
            </a:schemeClr>
          </a:solidFill>
        </p:spPr>
        <p:txBody>
          <a:bodyPr vert="horz" lIns="72000" tIns="72000" rIns="72000" bIns="0" rtlCol="0">
            <a:noAutofit/>
          </a:bodyPr>
          <a:lstStyle>
            <a:lvl1pPr>
              <a:defRPr lang="en-US" sz="1400" dirty="0" smtClean="0">
                <a:solidFill>
                  <a:schemeClr val="accent1"/>
                </a:solidFill>
                <a:latin typeface="Calibri" panose="020F0502020204030204"/>
                <a:ea typeface="Calibri" panose="020F0502020204030204" pitchFamily="34" charset="0"/>
                <a:cs typeface="Calibri" panose="020F0502020204030204" pitchFamily="34" charset="0"/>
              </a:defRPr>
            </a:lvl1pPr>
            <a:lvl2pPr>
              <a:defRPr lang="en-US" sz="3600" dirty="0" smtClean="0"/>
            </a:lvl2pPr>
            <a:lvl3pPr>
              <a:defRPr lang="en-US" sz="3600" dirty="0" smtClean="0"/>
            </a:lvl3pPr>
            <a:lvl4pPr>
              <a:defRPr lang="en-US" sz="3600" dirty="0" smtClean="0"/>
            </a:lvl4pPr>
            <a:lvl5pPr>
              <a:defRPr lang="en-US" sz="3600" dirty="0"/>
            </a:lvl5pPr>
          </a:lstStyle>
          <a:p>
            <a:pPr lvl="0">
              <a:lnSpc>
                <a:spcPct val="100000"/>
              </a:lnSpc>
              <a:buFontTx/>
            </a:pPr>
            <a:r>
              <a:rPr lang="en-US" dirty="0"/>
              <a:t>Challenge</a:t>
            </a:r>
          </a:p>
          <a:p>
            <a:pPr lvl="0">
              <a:lnSpc>
                <a:spcPct val="100000"/>
              </a:lnSpc>
              <a:buFontTx/>
            </a:pPr>
            <a:endParaRPr lang="en-US" dirty="0"/>
          </a:p>
          <a:p>
            <a:pPr lvl="0">
              <a:lnSpc>
                <a:spcPct val="100000"/>
              </a:lnSpc>
              <a:buFontTx/>
            </a:pPr>
            <a:r>
              <a:rPr lang="en-US" dirty="0"/>
              <a:t>Our Solution</a:t>
            </a:r>
          </a:p>
          <a:p>
            <a:pPr lvl="0">
              <a:lnSpc>
                <a:spcPct val="100000"/>
              </a:lnSpc>
              <a:buFontTx/>
            </a:pPr>
            <a:endParaRPr lang="en-US" dirty="0"/>
          </a:p>
          <a:p>
            <a:pPr lvl="0">
              <a:lnSpc>
                <a:spcPct val="100000"/>
              </a:lnSpc>
              <a:buFontTx/>
            </a:pPr>
            <a:endParaRPr lang="en-US" dirty="0"/>
          </a:p>
        </p:txBody>
      </p:sp>
      <p:sp>
        <p:nvSpPr>
          <p:cNvPr id="21" name="Text Placeholder 2"/>
          <p:cNvSpPr>
            <a:spLocks noGrp="1"/>
          </p:cNvSpPr>
          <p:nvPr>
            <p:ph type="body" sz="quarter" idx="27" hasCustomPrompt="1"/>
          </p:nvPr>
        </p:nvSpPr>
        <p:spPr>
          <a:xfrm>
            <a:off x="5997575" y="2637678"/>
            <a:ext cx="1272997" cy="965207"/>
          </a:xfr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rtlCol="0" anchor="ctr" anchorCtr="0"/>
          <a:lstStyle>
            <a:lvl1pPr algn="ctr">
              <a:defRPr lang="en-US" dirty="0">
                <a:solidFill>
                  <a:schemeClr val="bg1"/>
                </a:solidFill>
                <a:latin typeface="+mn-lt"/>
                <a:cs typeface="Calibri" panose="020F0502020204030204"/>
              </a:defRPr>
            </a:lvl1pPr>
          </a:lstStyle>
          <a:p>
            <a:pPr lvl="0"/>
            <a:r>
              <a:rPr lang="en-US" dirty="0"/>
              <a:t>Give clinical benefits</a:t>
            </a:r>
          </a:p>
        </p:txBody>
      </p:sp>
      <p:sp>
        <p:nvSpPr>
          <p:cNvPr id="22" name="Text Placeholder 2"/>
          <p:cNvSpPr>
            <a:spLocks noGrp="1"/>
          </p:cNvSpPr>
          <p:nvPr>
            <p:ph type="body" sz="quarter" idx="28" hasCustomPrompt="1"/>
          </p:nvPr>
        </p:nvSpPr>
        <p:spPr>
          <a:xfrm>
            <a:off x="7372082" y="2637678"/>
            <a:ext cx="1254324" cy="965207"/>
          </a:xfr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rtlCol="0" anchor="ctr" anchorCtr="0"/>
          <a:lstStyle>
            <a:lvl1pPr algn="ctr">
              <a:defRPr lang="en-US" dirty="0">
                <a:solidFill>
                  <a:schemeClr val="bg1"/>
                </a:solidFill>
                <a:latin typeface="+mn-lt"/>
                <a:cs typeface="Calibri" panose="020F0502020204030204"/>
              </a:defRPr>
            </a:lvl1pPr>
          </a:lstStyle>
          <a:p>
            <a:pPr lvl="0"/>
            <a:r>
              <a:rPr lang="en-US" dirty="0"/>
              <a:t>Give financial benefits</a:t>
            </a:r>
          </a:p>
        </p:txBody>
      </p:sp>
      <p:sp>
        <p:nvSpPr>
          <p:cNvPr id="25" name="Text Placeholder 2"/>
          <p:cNvSpPr>
            <a:spLocks noGrp="1"/>
          </p:cNvSpPr>
          <p:nvPr>
            <p:ph type="body" sz="quarter" idx="29" hasCustomPrompt="1"/>
          </p:nvPr>
        </p:nvSpPr>
        <p:spPr>
          <a:xfrm>
            <a:off x="5997575" y="3684871"/>
            <a:ext cx="1272997" cy="965207"/>
          </a:xfr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rtlCol="0" anchor="ctr" anchorCtr="0"/>
          <a:lstStyle>
            <a:lvl1pPr algn="ctr">
              <a:defRPr lang="en-US" dirty="0">
                <a:solidFill>
                  <a:schemeClr val="bg1"/>
                </a:solidFill>
                <a:latin typeface="+mn-lt"/>
                <a:cs typeface="Calibri" panose="020F0502020204030204"/>
              </a:defRPr>
            </a:lvl1pPr>
          </a:lstStyle>
          <a:p>
            <a:pPr lvl="0"/>
            <a:r>
              <a:rPr lang="en-US" dirty="0"/>
              <a:t>Give quality benefits</a:t>
            </a:r>
          </a:p>
        </p:txBody>
      </p:sp>
      <p:sp>
        <p:nvSpPr>
          <p:cNvPr id="26" name="Text Placeholder 2"/>
          <p:cNvSpPr>
            <a:spLocks noGrp="1"/>
          </p:cNvSpPr>
          <p:nvPr>
            <p:ph type="body" sz="quarter" idx="30" hasCustomPrompt="1"/>
          </p:nvPr>
        </p:nvSpPr>
        <p:spPr>
          <a:xfrm>
            <a:off x="7372082" y="3684871"/>
            <a:ext cx="1254324" cy="965207"/>
          </a:xfr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rtlCol="0" anchor="ctr" anchorCtr="0"/>
          <a:lstStyle>
            <a:lvl1pPr algn="ctr">
              <a:defRPr lang="en-US" dirty="0">
                <a:solidFill>
                  <a:schemeClr val="bg1"/>
                </a:solidFill>
                <a:latin typeface="+mn-lt"/>
                <a:cs typeface="Calibri" panose="020F0502020204030204"/>
              </a:defRPr>
            </a:lvl1pPr>
          </a:lstStyle>
          <a:p>
            <a:pPr lvl="0"/>
            <a:r>
              <a:rPr lang="en-US" dirty="0"/>
              <a:t>Give staff and patient benefits</a:t>
            </a:r>
          </a:p>
        </p:txBody>
      </p:sp>
      <p:sp>
        <p:nvSpPr>
          <p:cNvPr id="6" name="Footer Placeholder 5"/>
          <p:cNvSpPr>
            <a:spLocks noGrp="1"/>
          </p:cNvSpPr>
          <p:nvPr>
            <p:ph type="ftr" sz="quarter" idx="31"/>
          </p:nvPr>
        </p:nvSpPr>
        <p:spPr>
          <a:xfrm>
            <a:off x="4924800" y="4719763"/>
            <a:ext cx="3086100" cy="274637"/>
          </a:xfrm>
          <a:prstGeom prst="rect">
            <a:avLst/>
          </a:prstGeom>
        </p:spPr>
        <p:txBody>
          <a:bodyPr/>
          <a:lstStyle/>
          <a:p>
            <a:r>
              <a:rPr lang="en-US" dirty="0"/>
              <a:t>Presentation name, Version, Date</a:t>
            </a:r>
          </a:p>
        </p:txBody>
      </p:sp>
      <p:sp>
        <p:nvSpPr>
          <p:cNvPr id="7" name="Slide Number Placeholder 6"/>
          <p:cNvSpPr>
            <a:spLocks noGrp="1"/>
          </p:cNvSpPr>
          <p:nvPr>
            <p:ph type="sldNum" sz="quarter" idx="32"/>
          </p:nvPr>
        </p:nvSpPr>
        <p:spPr/>
        <p:txBody>
          <a:bodyPr/>
          <a:lstStyle/>
          <a:p>
            <a:fld id="{793332C0-45F3-49F7-8962-3AD7701CBA4A}" type="slidenum">
              <a:rPr lang="en-US" smtClean="0"/>
              <a:t>‹#›</a:t>
            </a:fld>
            <a:endParaRPr lang="en-US" dirty="0"/>
          </a:p>
        </p:txBody>
      </p:sp>
      <p:sp>
        <p:nvSpPr>
          <p:cNvPr id="15" name="Text Placeholder 6"/>
          <p:cNvSpPr>
            <a:spLocks noGrp="1"/>
          </p:cNvSpPr>
          <p:nvPr>
            <p:ph type="body" sz="quarter" idx="14"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7_3 columns - LBlue">
    <p:bg>
      <p:bgPr>
        <a:solidFill>
          <a:schemeClr val="accent3"/>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hasCustomPrompt="1"/>
          </p:nvPr>
        </p:nvSpPr>
        <p:spPr>
          <a:xfrm>
            <a:off x="504510" y="387371"/>
            <a:ext cx="7563044" cy="389869"/>
          </a:xfrm>
          <a:prstGeom prst="rect">
            <a:avLst/>
          </a:prstGeom>
        </p:spPr>
        <p:txBody>
          <a:bodyPr lIns="0" tIns="0" rIns="0" bIns="0"/>
          <a:lstStyle>
            <a:lvl1pPr marL="0" indent="0" algn="l">
              <a:lnSpc>
                <a:spcPct val="80000"/>
              </a:lnSpc>
              <a:spcBef>
                <a:spcPts val="0"/>
              </a:spcBef>
              <a:buFontTx/>
              <a:buNone/>
              <a:defRPr sz="29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6" name="Text Placeholder 2"/>
          <p:cNvSpPr>
            <a:spLocks noGrp="1"/>
          </p:cNvSpPr>
          <p:nvPr>
            <p:ph type="body" sz="quarter" idx="11" hasCustomPrompt="1"/>
          </p:nvPr>
        </p:nvSpPr>
        <p:spPr>
          <a:xfrm>
            <a:off x="503238" y="1562582"/>
            <a:ext cx="2628899" cy="266218"/>
          </a:xfrm>
          <a:prstGeom prst="rect">
            <a:avLst/>
          </a:prstGeom>
        </p:spPr>
        <p:txBody>
          <a:bodyPr lIns="0" tIns="0" rIns="0" bIns="0" numCol="1" spcCol="180000"/>
          <a:lstStyle>
            <a:lvl1pPr marL="0" marR="0" indent="0" algn="l" defTabSz="914400" rtl="0" eaLnBrk="1" fontAlgn="auto" latinLnBrk="0" hangingPunct="1">
              <a:lnSpc>
                <a:spcPct val="80000"/>
              </a:lnSpc>
              <a:spcBef>
                <a:spcPts val="1200"/>
              </a:spcBef>
              <a:spcAft>
                <a:spcPts val="0"/>
              </a:spcAft>
              <a:buClrTx/>
              <a:buSzTx/>
              <a:buFont typeface="Arial" panose="020B0604020202020204" pitchFamily="34" charset="0"/>
              <a:buNone/>
              <a:defRPr sz="1100" b="1"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200"/>
              </a:spcBef>
              <a:spcAft>
                <a:spcPts val="0"/>
              </a:spcAft>
              <a:buClrTx/>
              <a:buSzTx/>
              <a:buFont typeface="Arial" panose="020B0604020202020204" pitchFamily="34" charset="0"/>
              <a:buNone/>
              <a:defRPr/>
            </a:pPr>
            <a:r>
              <a:rPr lang="en-US" dirty="0"/>
              <a:t>Click to edit Master text styles </a:t>
            </a:r>
          </a:p>
        </p:txBody>
      </p:sp>
      <p:sp>
        <p:nvSpPr>
          <p:cNvPr id="2" name="TextBox 1"/>
          <p:cNvSpPr txBox="1"/>
          <p:nvPr/>
        </p:nvSpPr>
        <p:spPr>
          <a:xfrm>
            <a:off x="12327038" y="-1169043"/>
            <a:ext cx="914400" cy="914400"/>
          </a:xfrm>
          <a:prstGeom prst="rect">
            <a:avLst/>
          </a:prstGeom>
        </p:spPr>
        <p:txBody>
          <a:bodyPr vert="horz" wrap="square" lIns="0" tIns="0" rIns="0" bIns="0" spcCol="385658" rtlCol="0">
            <a:noAutofit/>
          </a:bodyPr>
          <a:lstStyle/>
          <a:p>
            <a:endParaRPr lang="en-US" dirty="0">
              <a:solidFill>
                <a:schemeClr val="bg1"/>
              </a:solidFill>
              <a:latin typeface="Calibri Light" panose="020F0302020204030204" charset="0"/>
              <a:ea typeface="Calibri Light" panose="020F0302020204030204" charset="0"/>
              <a:cs typeface="Calibri Light" panose="020F0302020204030204" charset="0"/>
            </a:endParaRPr>
          </a:p>
        </p:txBody>
      </p:sp>
      <p:pic>
        <p:nvPicPr>
          <p:cNvPr id="7" name="Picture 6"/>
          <p:cNvPicPr>
            <a:picLocks noChangeAspect="1"/>
          </p:cNvPicPr>
          <p:nvPr/>
        </p:nvPicPr>
        <p:blipFill>
          <a:blip r:embed="rId2" cstate="screen"/>
          <a:stretch>
            <a:fillRect/>
          </a:stretch>
        </p:blipFill>
        <p:spPr>
          <a:xfrm>
            <a:off x="8278711" y="217487"/>
            <a:ext cx="360464" cy="460374"/>
          </a:xfrm>
          <a:prstGeom prst="rect">
            <a:avLst/>
          </a:prstGeom>
          <a:noFill/>
        </p:spPr>
      </p:pic>
      <p:sp>
        <p:nvSpPr>
          <p:cNvPr id="8" name="Text Placeholder 2"/>
          <p:cNvSpPr>
            <a:spLocks noGrp="1"/>
          </p:cNvSpPr>
          <p:nvPr>
            <p:ph type="body" sz="quarter" idx="12"/>
          </p:nvPr>
        </p:nvSpPr>
        <p:spPr>
          <a:xfrm>
            <a:off x="3246438" y="1562582"/>
            <a:ext cx="2628899" cy="266218"/>
          </a:xfrm>
          <a:prstGeom prst="rect">
            <a:avLst/>
          </a:prstGeom>
        </p:spPr>
        <p:txBody>
          <a:bodyPr lIns="0" tIns="0" rIns="0" bIns="0" numCol="1" spcCol="180000"/>
          <a:lstStyle>
            <a:lvl1pPr marL="0" indent="0">
              <a:lnSpc>
                <a:spcPct val="80000"/>
              </a:lnSpc>
              <a:spcBef>
                <a:spcPts val="1200"/>
              </a:spcBef>
              <a:buFont typeface="Arial" panose="020B0604020202020204" pitchFamily="34" charset="0"/>
              <a:buNone/>
              <a:defRPr sz="1100" b="1"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9" name="Text Placeholder 2"/>
          <p:cNvSpPr>
            <a:spLocks noGrp="1"/>
          </p:cNvSpPr>
          <p:nvPr>
            <p:ph type="body" sz="quarter" idx="13"/>
          </p:nvPr>
        </p:nvSpPr>
        <p:spPr>
          <a:xfrm>
            <a:off x="6001212" y="1562582"/>
            <a:ext cx="2628899" cy="266218"/>
          </a:xfrm>
          <a:prstGeom prst="rect">
            <a:avLst/>
          </a:prstGeom>
        </p:spPr>
        <p:txBody>
          <a:bodyPr lIns="0" tIns="0" rIns="0" bIns="0" numCol="1" spcCol="180000"/>
          <a:lstStyle>
            <a:lvl1pPr marL="0" indent="0">
              <a:lnSpc>
                <a:spcPct val="80000"/>
              </a:lnSpc>
              <a:spcBef>
                <a:spcPts val="1200"/>
              </a:spcBef>
              <a:buFont typeface="Arial" panose="020B0604020202020204" pitchFamily="34" charset="0"/>
              <a:buNone/>
              <a:defRPr sz="1100" b="1"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0" name="Text Placeholder 2"/>
          <p:cNvSpPr>
            <a:spLocks noGrp="1"/>
          </p:cNvSpPr>
          <p:nvPr>
            <p:ph type="body" sz="quarter" idx="14"/>
          </p:nvPr>
        </p:nvSpPr>
        <p:spPr>
          <a:xfrm>
            <a:off x="503238" y="1747157"/>
            <a:ext cx="2550205" cy="2912155"/>
          </a:xfrm>
          <a:prstGeom prst="rect">
            <a:avLst/>
          </a:prstGeom>
        </p:spPr>
        <p:txBody>
          <a:bodyPr lIns="0" tIns="0" rIns="90000" bIns="0" numCol="1" spcCol="180000"/>
          <a:lstStyle>
            <a:lvl1pPr marL="144145" indent="-144145">
              <a:lnSpc>
                <a:spcPct val="90000"/>
              </a:lnSpc>
              <a:spcBef>
                <a:spcPts val="0"/>
              </a:spcBef>
              <a:buFont typeface="Arial" panose="020B0604020202020204" pitchFamily="34" charset="0"/>
              <a:buChar char="•"/>
              <a:defRPr sz="1100" b="0" i="0">
                <a:solidFill>
                  <a:schemeClr val="tx2"/>
                </a:solidFill>
                <a:latin typeface="Calibri Light" panose="020F0302020204030204" charset="0"/>
                <a:ea typeface="Calibri Light" panose="020F0302020204030204" charset="0"/>
                <a:cs typeface="Calibri Light" panose="020F030202020403020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1" name="Text Placeholder 2"/>
          <p:cNvSpPr>
            <a:spLocks noGrp="1"/>
          </p:cNvSpPr>
          <p:nvPr>
            <p:ph type="body" sz="quarter" idx="15"/>
          </p:nvPr>
        </p:nvSpPr>
        <p:spPr>
          <a:xfrm>
            <a:off x="3246438" y="1747157"/>
            <a:ext cx="2550205" cy="2912155"/>
          </a:xfrm>
          <a:prstGeom prst="rect">
            <a:avLst/>
          </a:prstGeom>
        </p:spPr>
        <p:txBody>
          <a:bodyPr lIns="0" tIns="0" rIns="90000" bIns="0" numCol="1" spcCol="180000"/>
          <a:lstStyle>
            <a:lvl1pPr marL="144145" indent="-144145">
              <a:lnSpc>
                <a:spcPct val="90000"/>
              </a:lnSpc>
              <a:spcBef>
                <a:spcPts val="0"/>
              </a:spcBef>
              <a:buFont typeface="Arial" panose="020B0604020202020204" pitchFamily="34" charset="0"/>
              <a:buChar char="•"/>
              <a:defRPr sz="1100" b="0" i="0">
                <a:solidFill>
                  <a:schemeClr val="tx2"/>
                </a:solidFill>
                <a:latin typeface="Calibri Light" panose="020F0302020204030204" charset="0"/>
                <a:ea typeface="Calibri Light" panose="020F0302020204030204" charset="0"/>
                <a:cs typeface="Calibri Light" panose="020F030202020403020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2" name="Text Placeholder 2"/>
          <p:cNvSpPr>
            <a:spLocks noGrp="1"/>
          </p:cNvSpPr>
          <p:nvPr>
            <p:ph type="body" sz="quarter" idx="16"/>
          </p:nvPr>
        </p:nvSpPr>
        <p:spPr>
          <a:xfrm>
            <a:off x="6001212" y="1747157"/>
            <a:ext cx="2550205" cy="2912155"/>
          </a:xfrm>
          <a:prstGeom prst="rect">
            <a:avLst/>
          </a:prstGeom>
        </p:spPr>
        <p:txBody>
          <a:bodyPr lIns="0" tIns="0" rIns="90000" bIns="0" numCol="1" spcCol="180000"/>
          <a:lstStyle>
            <a:lvl1pPr marL="144145" indent="-144145">
              <a:lnSpc>
                <a:spcPct val="90000"/>
              </a:lnSpc>
              <a:spcBef>
                <a:spcPts val="0"/>
              </a:spcBef>
              <a:buFont typeface="Arial" panose="020B0604020202020204" pitchFamily="34" charset="0"/>
              <a:buChar char="•"/>
              <a:defRPr sz="1100" b="0" i="0">
                <a:solidFill>
                  <a:schemeClr val="tx2"/>
                </a:solidFill>
                <a:latin typeface="Calibri Light" panose="020F0302020204030204" charset="0"/>
                <a:ea typeface="Calibri Light" panose="020F0302020204030204" charset="0"/>
                <a:cs typeface="Calibri Light" panose="020F030202020403020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5" name="Footer Placeholder 14"/>
          <p:cNvSpPr>
            <a:spLocks noGrp="1"/>
          </p:cNvSpPr>
          <p:nvPr>
            <p:ph type="ftr" sz="quarter" idx="17"/>
          </p:nvPr>
        </p:nvSpPr>
        <p:spPr>
          <a:xfrm>
            <a:off x="4924800" y="4719763"/>
            <a:ext cx="3086100" cy="274637"/>
          </a:xfrm>
          <a:prstGeom prst="rect">
            <a:avLst/>
          </a:prstGeom>
        </p:spPr>
        <p:txBody>
          <a:bodyPr/>
          <a:lstStyle/>
          <a:p>
            <a:r>
              <a:rPr lang="en-US"/>
              <a:t>Presentation name, Version, Date</a:t>
            </a:r>
            <a:endParaRPr lang="en-US" dirty="0"/>
          </a:p>
        </p:txBody>
      </p:sp>
      <p:sp>
        <p:nvSpPr>
          <p:cNvPr id="17" name="Slide Number Placeholder 16"/>
          <p:cNvSpPr>
            <a:spLocks noGrp="1"/>
          </p:cNvSpPr>
          <p:nvPr>
            <p:ph type="sldNum" sz="quarter" idx="18"/>
          </p:nvPr>
        </p:nvSpPr>
        <p:spPr/>
        <p:txBody>
          <a:bodyPr/>
          <a:lstStyle/>
          <a:p>
            <a:fld id="{793332C0-45F3-49F7-8962-3AD7701CBA4A}" type="slidenum">
              <a:rPr lang="en-US" smtClean="0"/>
              <a:t>‹#›</a:t>
            </a:fld>
            <a:endParaRPr lang="en-US" dirty="0"/>
          </a:p>
        </p:txBody>
      </p:sp>
      <p:sp>
        <p:nvSpPr>
          <p:cNvPr id="18" name="Text Placeholder 6"/>
          <p:cNvSpPr>
            <a:spLocks noGrp="1"/>
          </p:cNvSpPr>
          <p:nvPr>
            <p:ph type="body" sz="quarter" idx="19"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
        <p:nvSpPr>
          <p:cNvPr id="16" name="Text Placeholder 3"/>
          <p:cNvSpPr>
            <a:spLocks noGrp="1"/>
          </p:cNvSpPr>
          <p:nvPr>
            <p:ph type="body" sz="quarter" idx="20" hasCustomPrompt="1"/>
          </p:nvPr>
        </p:nvSpPr>
        <p:spPr>
          <a:xfrm>
            <a:off x="504000" y="812505"/>
            <a:ext cx="7572326" cy="362137"/>
          </a:xfrm>
          <a:prstGeom prst="rect">
            <a:avLst/>
          </a:prstGeom>
        </p:spPr>
        <p:txBody>
          <a:bodyPr lIns="0" tIns="0" rIns="0" bIns="0"/>
          <a:lstStyle>
            <a:lvl1pPr marL="0" indent="0" algn="l">
              <a:lnSpc>
                <a:spcPct val="80000"/>
              </a:lnSpc>
              <a:spcBef>
                <a:spcPts val="0"/>
              </a:spcBef>
              <a:buFontTx/>
              <a:buNone/>
              <a:defRPr sz="18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17_3 columns + images - LBlue">
    <p:bg>
      <p:bgPr>
        <a:solidFill>
          <a:schemeClr val="accent3"/>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hasCustomPrompt="1"/>
          </p:nvPr>
        </p:nvSpPr>
        <p:spPr>
          <a:xfrm>
            <a:off x="504510" y="387371"/>
            <a:ext cx="7563044" cy="424159"/>
          </a:xfrm>
          <a:prstGeom prst="rect">
            <a:avLst/>
          </a:prstGeom>
        </p:spPr>
        <p:txBody>
          <a:bodyPr lIns="0" tIns="0" rIns="0" bIns="0"/>
          <a:lstStyle>
            <a:lvl1pPr marL="0" indent="0" algn="l">
              <a:lnSpc>
                <a:spcPct val="80000"/>
              </a:lnSpc>
              <a:spcBef>
                <a:spcPts val="0"/>
              </a:spcBef>
              <a:buFontTx/>
              <a:buNone/>
              <a:defRPr sz="29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6" name="Text Placeholder 2"/>
          <p:cNvSpPr>
            <a:spLocks noGrp="1"/>
          </p:cNvSpPr>
          <p:nvPr>
            <p:ph type="body" sz="quarter" idx="11" hasCustomPrompt="1"/>
          </p:nvPr>
        </p:nvSpPr>
        <p:spPr>
          <a:xfrm>
            <a:off x="503238" y="1562582"/>
            <a:ext cx="2550205" cy="184575"/>
          </a:xfrm>
          <a:prstGeom prst="rect">
            <a:avLst/>
          </a:prstGeom>
        </p:spPr>
        <p:txBody>
          <a:bodyPr lIns="0" tIns="0" rIns="0" bIns="0" numCol="1" spcCol="180000"/>
          <a:lstStyle>
            <a:lvl1pPr marL="0" marR="0" indent="0" algn="l" defTabSz="914400" rtl="0" eaLnBrk="1" fontAlgn="auto" latinLnBrk="0" hangingPunct="1">
              <a:lnSpc>
                <a:spcPct val="80000"/>
              </a:lnSpc>
              <a:spcBef>
                <a:spcPts val="1200"/>
              </a:spcBef>
              <a:spcAft>
                <a:spcPts val="0"/>
              </a:spcAft>
              <a:buClrTx/>
              <a:buSzTx/>
              <a:buFont typeface="Arial" panose="020B0604020202020204" pitchFamily="34" charset="0"/>
              <a:buNone/>
              <a:defRPr sz="1100" b="1"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200"/>
              </a:spcBef>
              <a:spcAft>
                <a:spcPts val="0"/>
              </a:spcAft>
              <a:buClrTx/>
              <a:buSzTx/>
              <a:buFont typeface="Arial" panose="020B0604020202020204" pitchFamily="34" charset="0"/>
              <a:buNone/>
              <a:defRPr/>
            </a:pPr>
            <a:r>
              <a:rPr lang="en-US" dirty="0"/>
              <a:t>Click to edit Master text styles </a:t>
            </a:r>
          </a:p>
        </p:txBody>
      </p:sp>
      <p:sp>
        <p:nvSpPr>
          <p:cNvPr id="2" name="TextBox 1"/>
          <p:cNvSpPr txBox="1"/>
          <p:nvPr/>
        </p:nvSpPr>
        <p:spPr>
          <a:xfrm>
            <a:off x="12327038" y="-1169043"/>
            <a:ext cx="914400" cy="914400"/>
          </a:xfrm>
          <a:prstGeom prst="rect">
            <a:avLst/>
          </a:prstGeom>
        </p:spPr>
        <p:txBody>
          <a:bodyPr vert="horz" wrap="square" lIns="0" tIns="0" rIns="0" bIns="0" spcCol="385658" rtlCol="0">
            <a:noAutofit/>
          </a:bodyPr>
          <a:lstStyle/>
          <a:p>
            <a:endParaRPr lang="en-US" dirty="0">
              <a:solidFill>
                <a:schemeClr val="bg1"/>
              </a:solidFill>
              <a:latin typeface="Calibri Light" panose="020F0302020204030204" charset="0"/>
              <a:ea typeface="Calibri Light" panose="020F0302020204030204" charset="0"/>
              <a:cs typeface="Calibri Light" panose="020F0302020204030204" charset="0"/>
            </a:endParaRPr>
          </a:p>
        </p:txBody>
      </p:sp>
      <p:pic>
        <p:nvPicPr>
          <p:cNvPr id="7" name="Picture 6"/>
          <p:cNvPicPr>
            <a:picLocks noChangeAspect="1"/>
          </p:cNvPicPr>
          <p:nvPr/>
        </p:nvPicPr>
        <p:blipFill>
          <a:blip r:embed="rId2" cstate="screen"/>
          <a:stretch>
            <a:fillRect/>
          </a:stretch>
        </p:blipFill>
        <p:spPr>
          <a:xfrm>
            <a:off x="8278711" y="217487"/>
            <a:ext cx="360464" cy="460374"/>
          </a:xfrm>
          <a:prstGeom prst="rect">
            <a:avLst/>
          </a:prstGeom>
          <a:noFill/>
        </p:spPr>
      </p:pic>
      <p:sp>
        <p:nvSpPr>
          <p:cNvPr id="8" name="Text Placeholder 2"/>
          <p:cNvSpPr>
            <a:spLocks noGrp="1"/>
          </p:cNvSpPr>
          <p:nvPr>
            <p:ph type="body" sz="quarter" idx="12"/>
          </p:nvPr>
        </p:nvSpPr>
        <p:spPr>
          <a:xfrm>
            <a:off x="3246438" y="1562582"/>
            <a:ext cx="2628899" cy="184575"/>
          </a:xfrm>
          <a:prstGeom prst="rect">
            <a:avLst/>
          </a:prstGeom>
        </p:spPr>
        <p:txBody>
          <a:bodyPr lIns="0" tIns="0" rIns="0" bIns="0" numCol="1" spcCol="180000"/>
          <a:lstStyle>
            <a:lvl1pPr marL="0" indent="0">
              <a:lnSpc>
                <a:spcPct val="80000"/>
              </a:lnSpc>
              <a:spcBef>
                <a:spcPts val="1200"/>
              </a:spcBef>
              <a:buFont typeface="Arial" panose="020B0604020202020204" pitchFamily="34" charset="0"/>
              <a:buNone/>
              <a:defRPr sz="1100" b="1"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9" name="Text Placeholder 2"/>
          <p:cNvSpPr>
            <a:spLocks noGrp="1"/>
          </p:cNvSpPr>
          <p:nvPr>
            <p:ph type="body" sz="quarter" idx="13"/>
          </p:nvPr>
        </p:nvSpPr>
        <p:spPr>
          <a:xfrm>
            <a:off x="6001212" y="1562582"/>
            <a:ext cx="2628899" cy="184575"/>
          </a:xfrm>
          <a:prstGeom prst="rect">
            <a:avLst/>
          </a:prstGeom>
        </p:spPr>
        <p:txBody>
          <a:bodyPr lIns="0" tIns="0" rIns="0" bIns="0" numCol="1" spcCol="180000"/>
          <a:lstStyle>
            <a:lvl1pPr marL="0" indent="0">
              <a:lnSpc>
                <a:spcPct val="80000"/>
              </a:lnSpc>
              <a:spcBef>
                <a:spcPts val="1200"/>
              </a:spcBef>
              <a:buFont typeface="Arial" panose="020B0604020202020204" pitchFamily="34" charset="0"/>
              <a:buNone/>
              <a:defRPr sz="1100" b="1"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0" name="Text Placeholder 2"/>
          <p:cNvSpPr>
            <a:spLocks noGrp="1"/>
          </p:cNvSpPr>
          <p:nvPr>
            <p:ph type="body" sz="quarter" idx="14"/>
          </p:nvPr>
        </p:nvSpPr>
        <p:spPr>
          <a:xfrm>
            <a:off x="503238" y="1747157"/>
            <a:ext cx="2550205" cy="1346917"/>
          </a:xfrm>
          <a:prstGeom prst="rect">
            <a:avLst/>
          </a:prstGeom>
        </p:spPr>
        <p:txBody>
          <a:bodyPr lIns="0" tIns="0" rIns="90000" bIns="0" numCol="1" spcCol="180000"/>
          <a:lstStyle>
            <a:lvl1pPr marL="144145" indent="-144145">
              <a:lnSpc>
                <a:spcPct val="100000"/>
              </a:lnSpc>
              <a:spcBef>
                <a:spcPts val="600"/>
              </a:spcBef>
              <a:buFont typeface="Arial" panose="020B0604020202020204" pitchFamily="34" charset="0"/>
              <a:buChar char="•"/>
              <a:defRPr sz="1100" b="0" i="0">
                <a:solidFill>
                  <a:schemeClr val="tx2"/>
                </a:solidFill>
                <a:latin typeface="Calibri Light" panose="020F0302020204030204" charset="0"/>
                <a:ea typeface="Calibri Light" panose="020F0302020204030204" charset="0"/>
                <a:cs typeface="Calibri Light" panose="020F030202020403020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1" name="Text Placeholder 2"/>
          <p:cNvSpPr>
            <a:spLocks noGrp="1"/>
          </p:cNvSpPr>
          <p:nvPr>
            <p:ph type="body" sz="quarter" idx="15"/>
          </p:nvPr>
        </p:nvSpPr>
        <p:spPr>
          <a:xfrm>
            <a:off x="3246438" y="1747157"/>
            <a:ext cx="2550205" cy="1346917"/>
          </a:xfrm>
          <a:prstGeom prst="rect">
            <a:avLst/>
          </a:prstGeom>
        </p:spPr>
        <p:txBody>
          <a:bodyPr lIns="0" tIns="0" rIns="90000" bIns="0" numCol="1" spcCol="180000"/>
          <a:lstStyle>
            <a:lvl1pPr marL="144145" indent="-144145">
              <a:lnSpc>
                <a:spcPct val="100000"/>
              </a:lnSpc>
              <a:spcBef>
                <a:spcPts val="600"/>
              </a:spcBef>
              <a:buFont typeface="Arial" panose="020B0604020202020204" pitchFamily="34" charset="0"/>
              <a:buChar char="•"/>
              <a:defRPr sz="1100" b="0" i="0">
                <a:solidFill>
                  <a:schemeClr val="tx2"/>
                </a:solidFill>
                <a:latin typeface="Calibri Light" panose="020F0302020204030204" charset="0"/>
                <a:ea typeface="Calibri Light" panose="020F0302020204030204" charset="0"/>
                <a:cs typeface="Calibri Light" panose="020F030202020403020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2" name="Text Placeholder 2"/>
          <p:cNvSpPr>
            <a:spLocks noGrp="1"/>
          </p:cNvSpPr>
          <p:nvPr>
            <p:ph type="body" sz="quarter" idx="16"/>
          </p:nvPr>
        </p:nvSpPr>
        <p:spPr>
          <a:xfrm>
            <a:off x="6001212" y="1747157"/>
            <a:ext cx="2631344" cy="1346917"/>
          </a:xfrm>
          <a:prstGeom prst="rect">
            <a:avLst/>
          </a:prstGeom>
        </p:spPr>
        <p:txBody>
          <a:bodyPr lIns="0" tIns="0" rIns="90000" bIns="0" numCol="1" spcCol="180000"/>
          <a:lstStyle>
            <a:lvl1pPr marL="144145" indent="-144145">
              <a:lnSpc>
                <a:spcPct val="100000"/>
              </a:lnSpc>
              <a:spcBef>
                <a:spcPts val="600"/>
              </a:spcBef>
              <a:buFont typeface="Arial" panose="020B0604020202020204" pitchFamily="34" charset="0"/>
              <a:buChar char="•"/>
              <a:defRPr sz="1100" b="0" i="0">
                <a:solidFill>
                  <a:schemeClr val="tx2"/>
                </a:solidFill>
                <a:latin typeface="Calibri Light" panose="020F0302020204030204" charset="0"/>
                <a:ea typeface="Calibri Light" panose="020F0302020204030204" charset="0"/>
                <a:cs typeface="Calibri Light" panose="020F030202020403020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4" name="Picture Placeholder 3"/>
          <p:cNvSpPr>
            <a:spLocks noGrp="1"/>
          </p:cNvSpPr>
          <p:nvPr>
            <p:ph type="pic" sz="quarter" idx="17"/>
          </p:nvPr>
        </p:nvSpPr>
        <p:spPr>
          <a:xfrm>
            <a:off x="503238" y="3167743"/>
            <a:ext cx="2632075" cy="1489318"/>
          </a:xfrm>
          <a:solidFill>
            <a:schemeClr val="bg1">
              <a:lumMod val="75000"/>
            </a:schemeClr>
          </a:solidFill>
        </p:spPr>
        <p:txBody>
          <a:bodyPr/>
          <a:lstStyle/>
          <a:p>
            <a:r>
              <a:rPr lang="en-US"/>
              <a:t>Click icon to add picture</a:t>
            </a:r>
            <a:endParaRPr lang="en-US" dirty="0"/>
          </a:p>
        </p:txBody>
      </p:sp>
      <p:sp>
        <p:nvSpPr>
          <p:cNvPr id="13" name="Picture Placeholder 3"/>
          <p:cNvSpPr>
            <a:spLocks noGrp="1"/>
          </p:cNvSpPr>
          <p:nvPr>
            <p:ph type="pic" sz="quarter" idx="18"/>
          </p:nvPr>
        </p:nvSpPr>
        <p:spPr>
          <a:xfrm>
            <a:off x="3246438" y="3167743"/>
            <a:ext cx="2654030" cy="1489318"/>
          </a:xfrm>
          <a:solidFill>
            <a:schemeClr val="bg1">
              <a:lumMod val="75000"/>
            </a:schemeClr>
          </a:solidFill>
        </p:spPr>
        <p:txBody>
          <a:bodyPr/>
          <a:lstStyle/>
          <a:p>
            <a:r>
              <a:rPr lang="en-US"/>
              <a:t>Click icon to add picture</a:t>
            </a:r>
          </a:p>
        </p:txBody>
      </p:sp>
      <p:sp>
        <p:nvSpPr>
          <p:cNvPr id="14" name="Picture Placeholder 3"/>
          <p:cNvSpPr>
            <a:spLocks noGrp="1"/>
          </p:cNvSpPr>
          <p:nvPr>
            <p:ph type="pic" sz="quarter" idx="19"/>
          </p:nvPr>
        </p:nvSpPr>
        <p:spPr>
          <a:xfrm>
            <a:off x="6010904" y="3167743"/>
            <a:ext cx="2632075" cy="1489318"/>
          </a:xfrm>
          <a:solidFill>
            <a:schemeClr val="bg1">
              <a:lumMod val="75000"/>
            </a:schemeClr>
          </a:solidFill>
        </p:spPr>
        <p:txBody>
          <a:bodyPr/>
          <a:lstStyle/>
          <a:p>
            <a:r>
              <a:rPr lang="en-US"/>
              <a:t>Click icon to add picture</a:t>
            </a:r>
          </a:p>
        </p:txBody>
      </p:sp>
      <p:sp>
        <p:nvSpPr>
          <p:cNvPr id="19" name="Footer Placeholder 18"/>
          <p:cNvSpPr>
            <a:spLocks noGrp="1"/>
          </p:cNvSpPr>
          <p:nvPr>
            <p:ph type="ftr" sz="quarter" idx="20"/>
          </p:nvPr>
        </p:nvSpPr>
        <p:spPr>
          <a:xfrm>
            <a:off x="4924800" y="4719763"/>
            <a:ext cx="3086100" cy="274637"/>
          </a:xfrm>
          <a:prstGeom prst="rect">
            <a:avLst/>
          </a:prstGeom>
        </p:spPr>
        <p:txBody>
          <a:bodyPr/>
          <a:lstStyle/>
          <a:p>
            <a:r>
              <a:rPr lang="en-US"/>
              <a:t>Presentation name, Version, Date</a:t>
            </a:r>
            <a:endParaRPr lang="en-US" dirty="0"/>
          </a:p>
        </p:txBody>
      </p:sp>
      <p:sp>
        <p:nvSpPr>
          <p:cNvPr id="20" name="Slide Number Placeholder 19"/>
          <p:cNvSpPr>
            <a:spLocks noGrp="1"/>
          </p:cNvSpPr>
          <p:nvPr>
            <p:ph type="sldNum" sz="quarter" idx="21"/>
          </p:nvPr>
        </p:nvSpPr>
        <p:spPr/>
        <p:txBody>
          <a:bodyPr/>
          <a:lstStyle/>
          <a:p>
            <a:fld id="{793332C0-45F3-49F7-8962-3AD7701CBA4A}" type="slidenum">
              <a:rPr lang="en-US" smtClean="0"/>
              <a:t>‹#›</a:t>
            </a:fld>
            <a:endParaRPr lang="en-US" dirty="0"/>
          </a:p>
        </p:txBody>
      </p:sp>
      <p:sp>
        <p:nvSpPr>
          <p:cNvPr id="21" name="Text Placeholder 6"/>
          <p:cNvSpPr>
            <a:spLocks noGrp="1"/>
          </p:cNvSpPr>
          <p:nvPr>
            <p:ph type="body" sz="quarter" idx="22"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
        <p:nvSpPr>
          <p:cNvPr id="18" name="Text Placeholder 3"/>
          <p:cNvSpPr>
            <a:spLocks noGrp="1"/>
          </p:cNvSpPr>
          <p:nvPr>
            <p:ph type="body" sz="quarter" idx="23" hasCustomPrompt="1"/>
          </p:nvPr>
        </p:nvSpPr>
        <p:spPr>
          <a:xfrm>
            <a:off x="504000" y="812505"/>
            <a:ext cx="7572326" cy="362137"/>
          </a:xfrm>
          <a:prstGeom prst="rect">
            <a:avLst/>
          </a:prstGeom>
        </p:spPr>
        <p:txBody>
          <a:bodyPr lIns="0" tIns="0" rIns="0" bIns="0"/>
          <a:lstStyle>
            <a:lvl1pPr marL="0" indent="0" algn="l">
              <a:lnSpc>
                <a:spcPct val="80000"/>
              </a:lnSpc>
              <a:spcBef>
                <a:spcPts val="0"/>
              </a:spcBef>
              <a:buFontTx/>
              <a:buNone/>
              <a:defRPr sz="18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18_Text and image - White">
    <p:bg>
      <p:bgPr>
        <a:solidFill>
          <a:schemeClr val="bg1"/>
        </a:solidFill>
        <a:effectLst/>
      </p:bgPr>
    </p:bg>
    <p:spTree>
      <p:nvGrpSpPr>
        <p:cNvPr id="1" name=""/>
        <p:cNvGrpSpPr/>
        <p:nvPr/>
      </p:nvGrpSpPr>
      <p:grpSpPr>
        <a:xfrm>
          <a:off x="0" y="0"/>
          <a:ext cx="0" cy="0"/>
          <a:chOff x="0" y="0"/>
          <a:chExt cx="0" cy="0"/>
        </a:xfrm>
      </p:grpSpPr>
      <p:pic>
        <p:nvPicPr>
          <p:cNvPr id="21" name="Picture 20"/>
          <p:cNvPicPr>
            <a:picLocks noChangeAspect="1"/>
          </p:cNvPicPr>
          <p:nvPr/>
        </p:nvPicPr>
        <p:blipFill>
          <a:blip r:embed="rId2" cstate="screen"/>
          <a:stretch>
            <a:fillRect/>
          </a:stretch>
        </p:blipFill>
        <p:spPr>
          <a:xfrm>
            <a:off x="8095018" y="28235"/>
            <a:ext cx="727849" cy="838877"/>
          </a:xfrm>
          <a:prstGeom prst="rect">
            <a:avLst/>
          </a:prstGeom>
        </p:spPr>
      </p:pic>
      <p:sp>
        <p:nvSpPr>
          <p:cNvPr id="13" name="Picture Placeholder 12"/>
          <p:cNvSpPr>
            <a:spLocks noGrp="1"/>
          </p:cNvSpPr>
          <p:nvPr>
            <p:ph type="pic" sz="quarter" idx="14"/>
          </p:nvPr>
        </p:nvSpPr>
        <p:spPr>
          <a:xfrm>
            <a:off x="4622539" y="1550988"/>
            <a:ext cx="4008522" cy="2387600"/>
          </a:xfrm>
          <a:prstGeom prst="rect">
            <a:avLst/>
          </a:prstGeom>
          <a:solidFill>
            <a:schemeClr val="bg1">
              <a:lumMod val="85000"/>
            </a:schemeClr>
          </a:solidFill>
        </p:spPr>
        <p:txBody>
          <a:bodyPr/>
          <a:lstStyle/>
          <a:p>
            <a:r>
              <a:rPr lang="en-US"/>
              <a:t>Click icon to add picture</a:t>
            </a:r>
          </a:p>
        </p:txBody>
      </p:sp>
      <p:sp>
        <p:nvSpPr>
          <p:cNvPr id="18" name="Text Placeholder 17"/>
          <p:cNvSpPr>
            <a:spLocks noGrp="1"/>
          </p:cNvSpPr>
          <p:nvPr>
            <p:ph type="body" sz="quarter" idx="18"/>
          </p:nvPr>
        </p:nvSpPr>
        <p:spPr>
          <a:xfrm>
            <a:off x="4621035" y="3840480"/>
            <a:ext cx="4011790" cy="818833"/>
          </a:xfrm>
          <a:prstGeom prst="rect">
            <a:avLst/>
          </a:prstGeom>
          <a:solidFill>
            <a:schemeClr val="accent1"/>
          </a:solidFill>
        </p:spPr>
        <p:txBody>
          <a:bodyPr lIns="108000" tIns="108000" anchor="t"/>
          <a:lstStyle>
            <a:lvl1pPr>
              <a:lnSpc>
                <a:spcPct val="90000"/>
              </a:lnSpc>
              <a:defRPr lang="en-US" b="0"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p:txBody>
      </p:sp>
      <p:sp>
        <p:nvSpPr>
          <p:cNvPr id="17" name="Text Placeholder 3"/>
          <p:cNvSpPr>
            <a:spLocks noGrp="1"/>
          </p:cNvSpPr>
          <p:nvPr>
            <p:ph type="body" sz="quarter" idx="10" hasCustomPrompt="1"/>
          </p:nvPr>
        </p:nvSpPr>
        <p:spPr>
          <a:xfrm>
            <a:off x="504510" y="387371"/>
            <a:ext cx="7563044" cy="425134"/>
          </a:xfrm>
          <a:prstGeom prst="rect">
            <a:avLst/>
          </a:prstGeom>
        </p:spPr>
        <p:txBody>
          <a:bodyPr lIns="0" tIns="0" rIns="0" bIns="0"/>
          <a:lstStyle>
            <a:lvl1pPr marL="0" marR="0" indent="0" algn="l" defTabSz="914400" rtl="0" eaLnBrk="1" fontAlgn="auto" latinLnBrk="0" hangingPunct="1">
              <a:lnSpc>
                <a:spcPct val="80000"/>
              </a:lnSpc>
              <a:spcBef>
                <a:spcPts val="0"/>
              </a:spcBef>
              <a:spcAft>
                <a:spcPts val="0"/>
              </a:spcAft>
              <a:buClrTx/>
              <a:buSzTx/>
              <a:buFontTx/>
              <a:buNone/>
              <a:defRPr sz="2900" b="0" i="0">
                <a:solidFill>
                  <a:schemeClr val="accent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9" name="Text Placeholder 2"/>
          <p:cNvSpPr>
            <a:spLocks noGrp="1"/>
          </p:cNvSpPr>
          <p:nvPr>
            <p:ph type="body" sz="quarter" idx="11" hasCustomPrompt="1"/>
          </p:nvPr>
        </p:nvSpPr>
        <p:spPr>
          <a:xfrm>
            <a:off x="503238" y="1562582"/>
            <a:ext cx="3705691" cy="300942"/>
          </a:xfrm>
          <a:prstGeom prst="rect">
            <a:avLst/>
          </a:prstGeom>
        </p:spPr>
        <p:txBody>
          <a:bodyPr lIns="0" rIns="0" numCol="1" spcCol="180000"/>
          <a:lstStyle>
            <a:lvl1pPr marL="0" marR="0" indent="0" algn="l" defTabSz="914400" rtl="0" eaLnBrk="1" fontAlgn="auto" latinLnBrk="0" hangingPunct="1">
              <a:lnSpc>
                <a:spcPct val="80000"/>
              </a:lnSpc>
              <a:spcBef>
                <a:spcPts val="1200"/>
              </a:spcBef>
              <a:spcAft>
                <a:spcPts val="0"/>
              </a:spcAft>
              <a:buClrTx/>
              <a:buSzTx/>
              <a:buFont typeface="Arial" panose="020B0604020202020204" pitchFamily="34" charset="0"/>
              <a:buNone/>
              <a:defRPr sz="1100" b="1" i="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200"/>
              </a:spcBef>
              <a:spcAft>
                <a:spcPts val="0"/>
              </a:spcAft>
              <a:buClrTx/>
              <a:buSzTx/>
              <a:buFont typeface="Arial" panose="020B0604020202020204" pitchFamily="34" charset="0"/>
              <a:buNone/>
              <a:defRPr/>
            </a:pPr>
            <a:r>
              <a:rPr lang="en-US" dirty="0"/>
              <a:t>Click to edit Master text styles </a:t>
            </a:r>
          </a:p>
        </p:txBody>
      </p:sp>
      <p:sp>
        <p:nvSpPr>
          <p:cNvPr id="10" name="Text Placeholder 2"/>
          <p:cNvSpPr>
            <a:spLocks noGrp="1"/>
          </p:cNvSpPr>
          <p:nvPr>
            <p:ph type="body" sz="quarter" idx="19"/>
          </p:nvPr>
        </p:nvSpPr>
        <p:spPr>
          <a:xfrm>
            <a:off x="503238" y="1747157"/>
            <a:ext cx="3705691" cy="2912155"/>
          </a:xfrm>
          <a:prstGeom prst="rect">
            <a:avLst/>
          </a:prstGeom>
        </p:spPr>
        <p:txBody>
          <a:bodyPr lIns="0" rIns="0" numCol="1" spcCol="180000"/>
          <a:lstStyle>
            <a:lvl1pPr marL="144145" indent="-144145">
              <a:lnSpc>
                <a:spcPct val="100000"/>
              </a:lnSpc>
              <a:spcBef>
                <a:spcPts val="600"/>
              </a:spcBef>
              <a:buFont typeface="Arial" panose="020B0604020202020204" pitchFamily="34" charset="0"/>
              <a:buChar char="•"/>
              <a:defRPr sz="1100" b="0" i="0">
                <a:solidFill>
                  <a:schemeClr val="tx1"/>
                </a:solidFill>
                <a:latin typeface="Calibri Light" panose="020F0302020204030204" charset="0"/>
                <a:ea typeface="Calibri Light" panose="020F0302020204030204" charset="0"/>
                <a:cs typeface="Calibri Light" panose="020F030202020403020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11" name="Text Placeholder 3"/>
          <p:cNvSpPr>
            <a:spLocks noGrp="1"/>
          </p:cNvSpPr>
          <p:nvPr>
            <p:ph type="body" sz="quarter" idx="21" hasCustomPrompt="1"/>
          </p:nvPr>
        </p:nvSpPr>
        <p:spPr>
          <a:xfrm>
            <a:off x="504000" y="812505"/>
            <a:ext cx="7572326" cy="362137"/>
          </a:xfrm>
          <a:prstGeom prst="rect">
            <a:avLst/>
          </a:prstGeom>
        </p:spPr>
        <p:txBody>
          <a:bodyPr lIns="0" tIns="0" rIns="0" bIns="0"/>
          <a:lstStyle>
            <a:lvl1pPr marL="0" indent="0" algn="l">
              <a:lnSpc>
                <a:spcPct val="80000"/>
              </a:lnSpc>
              <a:spcBef>
                <a:spcPts val="0"/>
              </a:spcBef>
              <a:buFontTx/>
              <a:buNone/>
              <a:defRPr sz="1800" b="0" i="0">
                <a:solidFill>
                  <a:schemeClr val="accent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6" name="Footer Placeholder 5"/>
          <p:cNvSpPr>
            <a:spLocks noGrp="1"/>
          </p:cNvSpPr>
          <p:nvPr>
            <p:ph type="ftr" sz="quarter" idx="22"/>
          </p:nvPr>
        </p:nvSpPr>
        <p:spPr>
          <a:xfrm>
            <a:off x="4924800" y="4719763"/>
            <a:ext cx="3086100" cy="274637"/>
          </a:xfrm>
          <a:prstGeom prst="rect">
            <a:avLst/>
          </a:prstGeom>
        </p:spPr>
        <p:txBody>
          <a:bodyPr/>
          <a:lstStyle/>
          <a:p>
            <a:r>
              <a:rPr lang="en-US"/>
              <a:t>Presentation name, Version, Date</a:t>
            </a:r>
            <a:endParaRPr lang="en-US" dirty="0"/>
          </a:p>
        </p:txBody>
      </p:sp>
      <p:sp>
        <p:nvSpPr>
          <p:cNvPr id="7" name="Slide Number Placeholder 6"/>
          <p:cNvSpPr>
            <a:spLocks noGrp="1"/>
          </p:cNvSpPr>
          <p:nvPr>
            <p:ph type="sldNum" sz="quarter" idx="23"/>
          </p:nvPr>
        </p:nvSpPr>
        <p:spPr/>
        <p:txBody>
          <a:bodyPr/>
          <a:lstStyle/>
          <a:p>
            <a:fld id="{793332C0-45F3-49F7-8962-3AD7701CBA4A}" type="slidenum">
              <a:rPr lang="en-US" smtClean="0"/>
              <a:t>‹#›</a:t>
            </a:fld>
            <a:endParaRPr lang="en-US" dirty="0"/>
          </a:p>
        </p:txBody>
      </p:sp>
      <p:sp>
        <p:nvSpPr>
          <p:cNvPr id="14" name="Text Placeholder 6"/>
          <p:cNvSpPr>
            <a:spLocks noGrp="1"/>
          </p:cNvSpPr>
          <p:nvPr>
            <p:ph type="body" sz="quarter" idx="24"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8_2 images - White">
    <p:bg>
      <p:bgPr>
        <a:solidFill>
          <a:schemeClr val="bg1"/>
        </a:solidFill>
        <a:effectLst/>
      </p:bgPr>
    </p:bg>
    <p:spTree>
      <p:nvGrpSpPr>
        <p:cNvPr id="1" name=""/>
        <p:cNvGrpSpPr/>
        <p:nvPr/>
      </p:nvGrpSpPr>
      <p:grpSpPr>
        <a:xfrm>
          <a:off x="0" y="0"/>
          <a:ext cx="0" cy="0"/>
          <a:chOff x="0" y="0"/>
          <a:chExt cx="0" cy="0"/>
        </a:xfrm>
      </p:grpSpPr>
      <p:sp>
        <p:nvSpPr>
          <p:cNvPr id="13" name="Picture Placeholder 12"/>
          <p:cNvSpPr>
            <a:spLocks noGrp="1"/>
          </p:cNvSpPr>
          <p:nvPr>
            <p:ph type="pic" sz="quarter" idx="14"/>
          </p:nvPr>
        </p:nvSpPr>
        <p:spPr>
          <a:xfrm>
            <a:off x="504741" y="1550988"/>
            <a:ext cx="4008522" cy="2387600"/>
          </a:xfrm>
          <a:prstGeom prst="rect">
            <a:avLst/>
          </a:prstGeom>
          <a:solidFill>
            <a:schemeClr val="bg1">
              <a:lumMod val="85000"/>
            </a:schemeClr>
          </a:solidFill>
        </p:spPr>
        <p:txBody>
          <a:bodyPr/>
          <a:lstStyle/>
          <a:p>
            <a:r>
              <a:rPr lang="en-US"/>
              <a:t>Click icon to add picture</a:t>
            </a:r>
            <a:endParaRPr lang="en-US" dirty="0"/>
          </a:p>
        </p:txBody>
      </p:sp>
      <p:sp>
        <p:nvSpPr>
          <p:cNvPr id="14" name="Picture Placeholder 12"/>
          <p:cNvSpPr>
            <a:spLocks noGrp="1"/>
          </p:cNvSpPr>
          <p:nvPr>
            <p:ph type="pic" sz="quarter" idx="15"/>
          </p:nvPr>
        </p:nvSpPr>
        <p:spPr>
          <a:xfrm>
            <a:off x="4621214" y="1550988"/>
            <a:ext cx="4011611" cy="2387600"/>
          </a:xfrm>
          <a:prstGeom prst="rect">
            <a:avLst/>
          </a:prstGeom>
          <a:solidFill>
            <a:schemeClr val="bg1">
              <a:lumMod val="85000"/>
            </a:schemeClr>
          </a:solidFill>
        </p:spPr>
        <p:txBody>
          <a:bodyPr/>
          <a:lstStyle/>
          <a:p>
            <a:r>
              <a:rPr lang="en-US"/>
              <a:t>Click icon to add picture</a:t>
            </a:r>
          </a:p>
        </p:txBody>
      </p:sp>
      <p:sp>
        <p:nvSpPr>
          <p:cNvPr id="18" name="Text Placeholder 17"/>
          <p:cNvSpPr>
            <a:spLocks noGrp="1"/>
          </p:cNvSpPr>
          <p:nvPr>
            <p:ph type="body" sz="quarter" idx="18"/>
          </p:nvPr>
        </p:nvSpPr>
        <p:spPr>
          <a:xfrm>
            <a:off x="503237" y="3840480"/>
            <a:ext cx="4011790" cy="818833"/>
          </a:xfrm>
          <a:prstGeom prst="rect">
            <a:avLst/>
          </a:prstGeom>
          <a:solidFill>
            <a:schemeClr val="accent1"/>
          </a:solidFill>
        </p:spPr>
        <p:txBody>
          <a:bodyPr lIns="108000" tIns="108000" anchor="t"/>
          <a:lstStyle>
            <a:lvl1pPr>
              <a:lnSpc>
                <a:spcPct val="90000"/>
              </a:lnSpc>
              <a:defRPr lang="en-US" b="0"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Edit Master text styles</a:t>
            </a:r>
          </a:p>
        </p:txBody>
      </p:sp>
      <p:sp>
        <p:nvSpPr>
          <p:cNvPr id="19" name="Text Placeholder 17"/>
          <p:cNvSpPr>
            <a:spLocks noGrp="1"/>
          </p:cNvSpPr>
          <p:nvPr>
            <p:ph type="body" sz="quarter" idx="19"/>
          </p:nvPr>
        </p:nvSpPr>
        <p:spPr>
          <a:xfrm>
            <a:off x="4621213" y="3840480"/>
            <a:ext cx="4014882" cy="818833"/>
          </a:xfrm>
          <a:prstGeom prst="rect">
            <a:avLst/>
          </a:prstGeom>
          <a:solidFill>
            <a:schemeClr val="accent1"/>
          </a:solidFill>
        </p:spPr>
        <p:txBody>
          <a:bodyPr lIns="108000" tIns="108000" anchor="t"/>
          <a:lstStyle>
            <a:lvl1pPr>
              <a:lnSpc>
                <a:spcPct val="90000"/>
              </a:lnSpc>
              <a:defRPr lang="en-US" b="0"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p:txBody>
      </p:sp>
      <p:sp>
        <p:nvSpPr>
          <p:cNvPr id="17" name="Text Placeholder 3"/>
          <p:cNvSpPr>
            <a:spLocks noGrp="1"/>
          </p:cNvSpPr>
          <p:nvPr>
            <p:ph type="body" sz="quarter" idx="10" hasCustomPrompt="1"/>
          </p:nvPr>
        </p:nvSpPr>
        <p:spPr>
          <a:xfrm>
            <a:off x="504510" y="387371"/>
            <a:ext cx="7563044" cy="421926"/>
          </a:xfrm>
          <a:prstGeom prst="rect">
            <a:avLst/>
          </a:prstGeom>
        </p:spPr>
        <p:txBody>
          <a:bodyPr lIns="0" tIns="0" rIns="0" bIns="0"/>
          <a:lstStyle>
            <a:lvl1pPr marL="0" marR="0" indent="0" algn="l" defTabSz="914400" rtl="0" eaLnBrk="1" fontAlgn="auto" latinLnBrk="0" hangingPunct="1">
              <a:lnSpc>
                <a:spcPct val="80000"/>
              </a:lnSpc>
              <a:spcBef>
                <a:spcPts val="0"/>
              </a:spcBef>
              <a:spcAft>
                <a:spcPts val="0"/>
              </a:spcAft>
              <a:buClrTx/>
              <a:buSzTx/>
              <a:buFontTx/>
              <a:buNone/>
              <a:defRPr sz="2900" b="0" i="0">
                <a:solidFill>
                  <a:schemeClr val="accent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10" name="Text Placeholder 3"/>
          <p:cNvSpPr>
            <a:spLocks noGrp="1"/>
          </p:cNvSpPr>
          <p:nvPr>
            <p:ph type="body" sz="quarter" idx="21" hasCustomPrompt="1"/>
          </p:nvPr>
        </p:nvSpPr>
        <p:spPr>
          <a:xfrm>
            <a:off x="504000" y="812505"/>
            <a:ext cx="7572326" cy="362137"/>
          </a:xfrm>
          <a:prstGeom prst="rect">
            <a:avLst/>
          </a:prstGeom>
        </p:spPr>
        <p:txBody>
          <a:bodyPr lIns="0" tIns="0" rIns="0" bIns="0"/>
          <a:lstStyle>
            <a:lvl1pPr marL="0" indent="0" algn="l">
              <a:lnSpc>
                <a:spcPct val="80000"/>
              </a:lnSpc>
              <a:spcBef>
                <a:spcPts val="0"/>
              </a:spcBef>
              <a:buFontTx/>
              <a:buNone/>
              <a:defRPr sz="1800" b="0" i="0">
                <a:solidFill>
                  <a:schemeClr val="accent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pic>
        <p:nvPicPr>
          <p:cNvPr id="11" name="Picture 10"/>
          <p:cNvPicPr>
            <a:picLocks noChangeAspect="1"/>
          </p:cNvPicPr>
          <p:nvPr/>
        </p:nvPicPr>
        <p:blipFill>
          <a:blip r:embed="rId2" cstate="screen"/>
          <a:stretch>
            <a:fillRect/>
          </a:stretch>
        </p:blipFill>
        <p:spPr>
          <a:xfrm>
            <a:off x="8095018" y="28235"/>
            <a:ext cx="727849" cy="838877"/>
          </a:xfrm>
          <a:prstGeom prst="rect">
            <a:avLst/>
          </a:prstGeom>
        </p:spPr>
      </p:pic>
      <p:sp>
        <p:nvSpPr>
          <p:cNvPr id="6" name="Footer Placeholder 5"/>
          <p:cNvSpPr>
            <a:spLocks noGrp="1"/>
          </p:cNvSpPr>
          <p:nvPr>
            <p:ph type="ftr" sz="quarter" idx="22"/>
          </p:nvPr>
        </p:nvSpPr>
        <p:spPr>
          <a:xfrm>
            <a:off x="4924800" y="4719763"/>
            <a:ext cx="3086100" cy="274637"/>
          </a:xfrm>
          <a:prstGeom prst="rect">
            <a:avLst/>
          </a:prstGeom>
        </p:spPr>
        <p:txBody>
          <a:bodyPr/>
          <a:lstStyle/>
          <a:p>
            <a:r>
              <a:rPr lang="en-US"/>
              <a:t>Presentation name, Version, Date</a:t>
            </a:r>
            <a:endParaRPr lang="en-US" dirty="0"/>
          </a:p>
        </p:txBody>
      </p:sp>
      <p:sp>
        <p:nvSpPr>
          <p:cNvPr id="7" name="Slide Number Placeholder 6"/>
          <p:cNvSpPr>
            <a:spLocks noGrp="1"/>
          </p:cNvSpPr>
          <p:nvPr>
            <p:ph type="sldNum" sz="quarter" idx="23"/>
          </p:nvPr>
        </p:nvSpPr>
        <p:spPr/>
        <p:txBody>
          <a:bodyPr/>
          <a:lstStyle/>
          <a:p>
            <a:fld id="{793332C0-45F3-49F7-8962-3AD7701CBA4A}" type="slidenum">
              <a:rPr lang="en-US" smtClean="0"/>
              <a:t>‹#›</a:t>
            </a:fld>
            <a:endParaRPr lang="en-US" dirty="0"/>
          </a:p>
        </p:txBody>
      </p:sp>
      <p:sp>
        <p:nvSpPr>
          <p:cNvPr id="16" name="Text Placeholder 6"/>
          <p:cNvSpPr>
            <a:spLocks noGrp="1"/>
          </p:cNvSpPr>
          <p:nvPr>
            <p:ph type="body" sz="quarter" idx="24"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18_3 images - White">
    <p:bg>
      <p:bgPr>
        <a:solidFill>
          <a:schemeClr val="bg1"/>
        </a:solidFill>
        <a:effectLst/>
      </p:bgPr>
    </p:bg>
    <p:spTree>
      <p:nvGrpSpPr>
        <p:cNvPr id="1" name=""/>
        <p:cNvGrpSpPr/>
        <p:nvPr/>
      </p:nvGrpSpPr>
      <p:grpSpPr>
        <a:xfrm>
          <a:off x="0" y="0"/>
          <a:ext cx="0" cy="0"/>
          <a:chOff x="0" y="0"/>
          <a:chExt cx="0" cy="0"/>
        </a:xfrm>
      </p:grpSpPr>
      <p:sp>
        <p:nvSpPr>
          <p:cNvPr id="13" name="Picture Placeholder 12"/>
          <p:cNvSpPr>
            <a:spLocks noGrp="1"/>
          </p:cNvSpPr>
          <p:nvPr>
            <p:ph type="pic" sz="quarter" idx="14"/>
          </p:nvPr>
        </p:nvSpPr>
        <p:spPr>
          <a:xfrm>
            <a:off x="504741" y="1550988"/>
            <a:ext cx="2627397" cy="2387600"/>
          </a:xfrm>
          <a:prstGeom prst="rect">
            <a:avLst/>
          </a:prstGeom>
          <a:solidFill>
            <a:schemeClr val="bg1">
              <a:lumMod val="85000"/>
            </a:schemeClr>
          </a:solidFill>
        </p:spPr>
        <p:txBody>
          <a:bodyPr/>
          <a:lstStyle/>
          <a:p>
            <a:r>
              <a:rPr lang="en-US"/>
              <a:t>Click icon to add picture</a:t>
            </a:r>
          </a:p>
        </p:txBody>
      </p:sp>
      <p:sp>
        <p:nvSpPr>
          <p:cNvPr id="14" name="Picture Placeholder 12"/>
          <p:cNvSpPr>
            <a:spLocks noGrp="1"/>
          </p:cNvSpPr>
          <p:nvPr>
            <p:ph type="pic" sz="quarter" idx="15"/>
          </p:nvPr>
        </p:nvSpPr>
        <p:spPr>
          <a:xfrm>
            <a:off x="3250364" y="1550988"/>
            <a:ext cx="2639261" cy="2387600"/>
          </a:xfrm>
          <a:prstGeom prst="rect">
            <a:avLst/>
          </a:prstGeom>
          <a:solidFill>
            <a:schemeClr val="bg1">
              <a:lumMod val="85000"/>
            </a:schemeClr>
          </a:solidFill>
        </p:spPr>
        <p:txBody>
          <a:bodyPr/>
          <a:lstStyle/>
          <a:p>
            <a:r>
              <a:rPr lang="en-US"/>
              <a:t>Click icon to add picture</a:t>
            </a:r>
          </a:p>
        </p:txBody>
      </p:sp>
      <p:sp>
        <p:nvSpPr>
          <p:cNvPr id="15" name="Picture Placeholder 12"/>
          <p:cNvSpPr>
            <a:spLocks noGrp="1"/>
          </p:cNvSpPr>
          <p:nvPr>
            <p:ph type="pic" sz="quarter" idx="16"/>
          </p:nvPr>
        </p:nvSpPr>
        <p:spPr>
          <a:xfrm>
            <a:off x="5997575" y="1550988"/>
            <a:ext cx="2641600" cy="2387600"/>
          </a:xfrm>
          <a:prstGeom prst="rect">
            <a:avLst/>
          </a:prstGeom>
          <a:solidFill>
            <a:schemeClr val="bg1">
              <a:lumMod val="85000"/>
            </a:schemeClr>
          </a:solidFill>
        </p:spPr>
        <p:txBody>
          <a:bodyPr/>
          <a:lstStyle/>
          <a:p>
            <a:r>
              <a:rPr lang="en-US"/>
              <a:t>Click icon to add picture</a:t>
            </a:r>
          </a:p>
        </p:txBody>
      </p:sp>
      <p:sp>
        <p:nvSpPr>
          <p:cNvPr id="18" name="Text Placeholder 17"/>
          <p:cNvSpPr>
            <a:spLocks noGrp="1"/>
          </p:cNvSpPr>
          <p:nvPr>
            <p:ph type="body" sz="quarter" idx="18"/>
          </p:nvPr>
        </p:nvSpPr>
        <p:spPr>
          <a:xfrm>
            <a:off x="503237" y="3840480"/>
            <a:ext cx="2629539" cy="818833"/>
          </a:xfrm>
          <a:prstGeom prst="rect">
            <a:avLst/>
          </a:prstGeom>
          <a:solidFill>
            <a:schemeClr val="accent1"/>
          </a:solidFill>
        </p:spPr>
        <p:txBody>
          <a:bodyPr lIns="108000" tIns="108000" bIns="0" anchor="t"/>
          <a:lstStyle>
            <a:lvl1pPr>
              <a:lnSpc>
                <a:spcPct val="90000"/>
              </a:lnSpc>
              <a:defRPr lang="en-US" b="0"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p:txBody>
      </p:sp>
      <p:sp>
        <p:nvSpPr>
          <p:cNvPr id="19" name="Text Placeholder 17"/>
          <p:cNvSpPr>
            <a:spLocks noGrp="1"/>
          </p:cNvSpPr>
          <p:nvPr>
            <p:ph type="body" sz="quarter" idx="19"/>
          </p:nvPr>
        </p:nvSpPr>
        <p:spPr>
          <a:xfrm>
            <a:off x="3250363" y="3840480"/>
            <a:ext cx="2641413" cy="818833"/>
          </a:xfrm>
          <a:prstGeom prst="rect">
            <a:avLst/>
          </a:prstGeom>
          <a:solidFill>
            <a:schemeClr val="accent1"/>
          </a:solidFill>
        </p:spPr>
        <p:txBody>
          <a:bodyPr lIns="108000" tIns="108000" bIns="0" anchor="t"/>
          <a:lstStyle>
            <a:lvl1pPr>
              <a:lnSpc>
                <a:spcPct val="90000"/>
              </a:lnSpc>
              <a:defRPr lang="en-US" b="0"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p:txBody>
      </p:sp>
      <p:sp>
        <p:nvSpPr>
          <p:cNvPr id="20" name="Text Placeholder 17"/>
          <p:cNvSpPr>
            <a:spLocks noGrp="1"/>
          </p:cNvSpPr>
          <p:nvPr>
            <p:ph type="body" sz="quarter" idx="20"/>
          </p:nvPr>
        </p:nvSpPr>
        <p:spPr>
          <a:xfrm>
            <a:off x="5997575" y="3840480"/>
            <a:ext cx="2643754" cy="818833"/>
          </a:xfrm>
          <a:prstGeom prst="rect">
            <a:avLst/>
          </a:prstGeom>
          <a:solidFill>
            <a:schemeClr val="accent1"/>
          </a:solidFill>
        </p:spPr>
        <p:txBody>
          <a:bodyPr lIns="108000" tIns="108000" bIns="0" anchor="t"/>
          <a:lstStyle>
            <a:lvl1pPr>
              <a:lnSpc>
                <a:spcPct val="90000"/>
              </a:lnSpc>
              <a:defRPr lang="en-US" b="0"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p:txBody>
      </p:sp>
      <p:sp>
        <p:nvSpPr>
          <p:cNvPr id="11" name="Text Placeholder 3"/>
          <p:cNvSpPr>
            <a:spLocks noGrp="1"/>
          </p:cNvSpPr>
          <p:nvPr>
            <p:ph type="body" sz="quarter" idx="10" hasCustomPrompt="1"/>
          </p:nvPr>
        </p:nvSpPr>
        <p:spPr>
          <a:xfrm>
            <a:off x="504510" y="387371"/>
            <a:ext cx="7563044" cy="421926"/>
          </a:xfrm>
          <a:prstGeom prst="rect">
            <a:avLst/>
          </a:prstGeom>
        </p:spPr>
        <p:txBody>
          <a:bodyPr lIns="0" tIns="0" rIns="0" bIns="0"/>
          <a:lstStyle>
            <a:lvl1pPr marL="0" marR="0" indent="0" algn="l" defTabSz="914400" rtl="0" eaLnBrk="1" fontAlgn="auto" latinLnBrk="0" hangingPunct="1">
              <a:lnSpc>
                <a:spcPct val="80000"/>
              </a:lnSpc>
              <a:spcBef>
                <a:spcPts val="0"/>
              </a:spcBef>
              <a:spcAft>
                <a:spcPts val="0"/>
              </a:spcAft>
              <a:buClrTx/>
              <a:buSzTx/>
              <a:buFontTx/>
              <a:buNone/>
              <a:defRPr sz="2900" b="0" i="0">
                <a:solidFill>
                  <a:schemeClr val="accent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21" name="Rectangle 20"/>
          <p:cNvSpPr/>
          <p:nvPr/>
        </p:nvSpPr>
        <p:spPr>
          <a:xfrm rot="16200000">
            <a:off x="8050412" y="894614"/>
            <a:ext cx="1469954" cy="107722"/>
          </a:xfrm>
          <a:prstGeom prst="rect">
            <a:avLst/>
          </a:prstGeom>
        </p:spPr>
        <p:txBody>
          <a:bodyPr wrap="none" lIns="0" tIns="0" rIns="0" bIns="0">
            <a:spAutoFit/>
          </a:bodyPr>
          <a:lstStyle/>
          <a:p>
            <a:pPr lvl="0" algn="l"/>
            <a:r>
              <a:rPr lang="en-US" sz="700" b="0" i="0" dirty="0">
                <a:solidFill>
                  <a:schemeClr val="bg1"/>
                </a:solidFill>
                <a:latin typeface="Calibri Light" panose="020F0302020204030204" charset="0"/>
                <a:cs typeface="Calibri Light" panose="020F0302020204030204" charset="0"/>
              </a:rPr>
              <a:t>Company confidential – internal use only</a:t>
            </a:r>
          </a:p>
        </p:txBody>
      </p:sp>
      <p:sp>
        <p:nvSpPr>
          <p:cNvPr id="12" name="Text Placeholder 3"/>
          <p:cNvSpPr>
            <a:spLocks noGrp="1"/>
          </p:cNvSpPr>
          <p:nvPr>
            <p:ph type="body" sz="quarter" idx="22" hasCustomPrompt="1"/>
          </p:nvPr>
        </p:nvSpPr>
        <p:spPr>
          <a:xfrm>
            <a:off x="504000" y="812505"/>
            <a:ext cx="7572326" cy="362137"/>
          </a:xfrm>
          <a:prstGeom prst="rect">
            <a:avLst/>
          </a:prstGeom>
        </p:spPr>
        <p:txBody>
          <a:bodyPr lIns="0" tIns="0" rIns="0" bIns="0"/>
          <a:lstStyle>
            <a:lvl1pPr marL="0" indent="0" algn="l">
              <a:lnSpc>
                <a:spcPct val="80000"/>
              </a:lnSpc>
              <a:spcBef>
                <a:spcPts val="0"/>
              </a:spcBef>
              <a:buFontTx/>
              <a:buNone/>
              <a:defRPr sz="1800" b="0" i="0">
                <a:solidFill>
                  <a:schemeClr val="accent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pic>
        <p:nvPicPr>
          <p:cNvPr id="17" name="Picture 16"/>
          <p:cNvPicPr>
            <a:picLocks noChangeAspect="1"/>
          </p:cNvPicPr>
          <p:nvPr/>
        </p:nvPicPr>
        <p:blipFill>
          <a:blip r:embed="rId2" cstate="screen"/>
          <a:stretch>
            <a:fillRect/>
          </a:stretch>
        </p:blipFill>
        <p:spPr>
          <a:xfrm>
            <a:off x="8095018" y="28235"/>
            <a:ext cx="727849" cy="838877"/>
          </a:xfrm>
          <a:prstGeom prst="rect">
            <a:avLst/>
          </a:prstGeom>
        </p:spPr>
      </p:pic>
      <p:sp>
        <p:nvSpPr>
          <p:cNvPr id="6" name="Footer Placeholder 5"/>
          <p:cNvSpPr>
            <a:spLocks noGrp="1"/>
          </p:cNvSpPr>
          <p:nvPr>
            <p:ph type="ftr" sz="quarter" idx="23"/>
          </p:nvPr>
        </p:nvSpPr>
        <p:spPr>
          <a:xfrm>
            <a:off x="4924800" y="4719763"/>
            <a:ext cx="3086100" cy="274637"/>
          </a:xfrm>
          <a:prstGeom prst="rect">
            <a:avLst/>
          </a:prstGeom>
        </p:spPr>
        <p:txBody>
          <a:bodyPr/>
          <a:lstStyle/>
          <a:p>
            <a:r>
              <a:rPr lang="en-US"/>
              <a:t>Presentation name, Version, Date</a:t>
            </a:r>
            <a:endParaRPr lang="en-US" dirty="0"/>
          </a:p>
        </p:txBody>
      </p:sp>
      <p:sp>
        <p:nvSpPr>
          <p:cNvPr id="7" name="Slide Number Placeholder 6"/>
          <p:cNvSpPr>
            <a:spLocks noGrp="1"/>
          </p:cNvSpPr>
          <p:nvPr>
            <p:ph type="sldNum" sz="quarter" idx="24"/>
          </p:nvPr>
        </p:nvSpPr>
        <p:spPr/>
        <p:txBody>
          <a:bodyPr/>
          <a:lstStyle/>
          <a:p>
            <a:fld id="{793332C0-45F3-49F7-8962-3AD7701CBA4A}" type="slidenum">
              <a:rPr lang="en-US" smtClean="0"/>
              <a:t>‹#›</a:t>
            </a:fld>
            <a:endParaRPr lang="en-US" dirty="0"/>
          </a:p>
        </p:txBody>
      </p:sp>
      <p:sp>
        <p:nvSpPr>
          <p:cNvPr id="22" name="Text Placeholder 6"/>
          <p:cNvSpPr>
            <a:spLocks noGrp="1"/>
          </p:cNvSpPr>
          <p:nvPr>
            <p:ph type="body" sz="quarter" idx="25"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8_4 images - White">
    <p:bg>
      <p:bgPr>
        <a:solidFill>
          <a:schemeClr val="bg1"/>
        </a:solidFill>
        <a:effectLst/>
      </p:bgPr>
    </p:bg>
    <p:spTree>
      <p:nvGrpSpPr>
        <p:cNvPr id="1" name=""/>
        <p:cNvGrpSpPr/>
        <p:nvPr/>
      </p:nvGrpSpPr>
      <p:grpSpPr>
        <a:xfrm>
          <a:off x="0" y="0"/>
          <a:ext cx="0" cy="0"/>
          <a:chOff x="0" y="0"/>
          <a:chExt cx="0" cy="0"/>
        </a:xfrm>
      </p:grpSpPr>
      <p:sp>
        <p:nvSpPr>
          <p:cNvPr id="13" name="Picture Placeholder 12"/>
          <p:cNvSpPr>
            <a:spLocks noGrp="1"/>
          </p:cNvSpPr>
          <p:nvPr>
            <p:ph type="pic" sz="quarter" idx="14"/>
          </p:nvPr>
        </p:nvSpPr>
        <p:spPr>
          <a:xfrm>
            <a:off x="504741" y="1550988"/>
            <a:ext cx="1946275" cy="2387600"/>
          </a:xfrm>
          <a:prstGeom prst="rect">
            <a:avLst/>
          </a:prstGeom>
          <a:solidFill>
            <a:schemeClr val="bg1">
              <a:lumMod val="85000"/>
            </a:schemeClr>
          </a:solidFill>
        </p:spPr>
        <p:txBody>
          <a:bodyPr/>
          <a:lstStyle/>
          <a:p>
            <a:r>
              <a:rPr lang="en-US"/>
              <a:t>Click icon to add picture</a:t>
            </a:r>
          </a:p>
        </p:txBody>
      </p:sp>
      <p:sp>
        <p:nvSpPr>
          <p:cNvPr id="14" name="Picture Placeholder 12"/>
          <p:cNvSpPr>
            <a:spLocks noGrp="1"/>
          </p:cNvSpPr>
          <p:nvPr>
            <p:ph type="pic" sz="quarter" idx="15"/>
          </p:nvPr>
        </p:nvSpPr>
        <p:spPr>
          <a:xfrm>
            <a:off x="2567461" y="1550988"/>
            <a:ext cx="1946275" cy="2387600"/>
          </a:xfrm>
          <a:prstGeom prst="rect">
            <a:avLst/>
          </a:prstGeom>
          <a:solidFill>
            <a:schemeClr val="bg1">
              <a:lumMod val="85000"/>
            </a:schemeClr>
          </a:solidFill>
        </p:spPr>
        <p:txBody>
          <a:bodyPr/>
          <a:lstStyle/>
          <a:p>
            <a:r>
              <a:rPr lang="en-US"/>
              <a:t>Click icon to add picture</a:t>
            </a:r>
          </a:p>
        </p:txBody>
      </p:sp>
      <p:sp>
        <p:nvSpPr>
          <p:cNvPr id="15" name="Picture Placeholder 12"/>
          <p:cNvSpPr>
            <a:spLocks noGrp="1"/>
          </p:cNvSpPr>
          <p:nvPr>
            <p:ph type="pic" sz="quarter" idx="16"/>
          </p:nvPr>
        </p:nvSpPr>
        <p:spPr>
          <a:xfrm>
            <a:off x="4630181" y="1550988"/>
            <a:ext cx="1946275" cy="2387600"/>
          </a:xfrm>
          <a:prstGeom prst="rect">
            <a:avLst/>
          </a:prstGeom>
          <a:solidFill>
            <a:schemeClr val="bg1">
              <a:lumMod val="85000"/>
            </a:schemeClr>
          </a:solidFill>
        </p:spPr>
        <p:txBody>
          <a:bodyPr/>
          <a:lstStyle/>
          <a:p>
            <a:r>
              <a:rPr lang="en-US"/>
              <a:t>Click icon to add picture</a:t>
            </a:r>
          </a:p>
        </p:txBody>
      </p:sp>
      <p:sp>
        <p:nvSpPr>
          <p:cNvPr id="16" name="Picture Placeholder 12"/>
          <p:cNvSpPr>
            <a:spLocks noGrp="1"/>
          </p:cNvSpPr>
          <p:nvPr>
            <p:ph type="pic" sz="quarter" idx="17"/>
          </p:nvPr>
        </p:nvSpPr>
        <p:spPr>
          <a:xfrm>
            <a:off x="6692900" y="1550988"/>
            <a:ext cx="1946275" cy="2387600"/>
          </a:xfrm>
          <a:prstGeom prst="rect">
            <a:avLst/>
          </a:prstGeom>
          <a:solidFill>
            <a:schemeClr val="bg1">
              <a:lumMod val="85000"/>
            </a:schemeClr>
          </a:solidFill>
        </p:spPr>
        <p:txBody>
          <a:bodyPr/>
          <a:lstStyle/>
          <a:p>
            <a:r>
              <a:rPr lang="en-US"/>
              <a:t>Click icon to add picture</a:t>
            </a:r>
          </a:p>
        </p:txBody>
      </p:sp>
      <p:sp>
        <p:nvSpPr>
          <p:cNvPr id="17" name="Text Placeholder 3"/>
          <p:cNvSpPr>
            <a:spLocks noGrp="1"/>
          </p:cNvSpPr>
          <p:nvPr>
            <p:ph type="body" sz="quarter" idx="10" hasCustomPrompt="1"/>
          </p:nvPr>
        </p:nvSpPr>
        <p:spPr>
          <a:xfrm>
            <a:off x="504510" y="387371"/>
            <a:ext cx="7563044" cy="421926"/>
          </a:xfrm>
          <a:prstGeom prst="rect">
            <a:avLst/>
          </a:prstGeom>
        </p:spPr>
        <p:txBody>
          <a:bodyPr lIns="0" tIns="0" rIns="0" bIns="0"/>
          <a:lstStyle>
            <a:lvl1pPr marL="0" marR="0" indent="0" algn="l" defTabSz="914400" rtl="0" eaLnBrk="1" fontAlgn="auto" latinLnBrk="0" hangingPunct="1">
              <a:lnSpc>
                <a:spcPct val="80000"/>
              </a:lnSpc>
              <a:spcBef>
                <a:spcPts val="0"/>
              </a:spcBef>
              <a:spcAft>
                <a:spcPts val="0"/>
              </a:spcAft>
              <a:buClrTx/>
              <a:buSzTx/>
              <a:buFontTx/>
              <a:buNone/>
              <a:defRPr sz="2900" b="0" i="0">
                <a:solidFill>
                  <a:schemeClr val="accent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18" name="Text Placeholder 17"/>
          <p:cNvSpPr>
            <a:spLocks noGrp="1"/>
          </p:cNvSpPr>
          <p:nvPr>
            <p:ph type="body" sz="quarter" idx="18"/>
          </p:nvPr>
        </p:nvSpPr>
        <p:spPr>
          <a:xfrm>
            <a:off x="503238" y="3840480"/>
            <a:ext cx="1947862" cy="818833"/>
          </a:xfrm>
          <a:prstGeom prst="rect">
            <a:avLst/>
          </a:prstGeom>
          <a:solidFill>
            <a:srgbClr val="005A8B"/>
          </a:solidFill>
        </p:spPr>
        <p:txBody>
          <a:bodyPr lIns="108000" tIns="108000" anchor="t"/>
          <a:lstStyle>
            <a:lvl1pPr>
              <a:lnSpc>
                <a:spcPct val="90000"/>
              </a:lnSpc>
              <a:defRPr lang="en-US" b="0"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p:txBody>
      </p:sp>
      <p:sp>
        <p:nvSpPr>
          <p:cNvPr id="19" name="Text Placeholder 17"/>
          <p:cNvSpPr>
            <a:spLocks noGrp="1"/>
          </p:cNvSpPr>
          <p:nvPr>
            <p:ph type="body" sz="quarter" idx="19"/>
          </p:nvPr>
        </p:nvSpPr>
        <p:spPr>
          <a:xfrm>
            <a:off x="2567461" y="3840480"/>
            <a:ext cx="1947862" cy="818833"/>
          </a:xfrm>
          <a:prstGeom prst="rect">
            <a:avLst/>
          </a:prstGeom>
          <a:solidFill>
            <a:srgbClr val="005A8B"/>
          </a:solidFill>
        </p:spPr>
        <p:txBody>
          <a:bodyPr lIns="108000" tIns="108000" anchor="t"/>
          <a:lstStyle>
            <a:lvl1pPr>
              <a:lnSpc>
                <a:spcPct val="90000"/>
              </a:lnSpc>
              <a:defRPr lang="en-US" b="0"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p:txBody>
      </p:sp>
      <p:sp>
        <p:nvSpPr>
          <p:cNvPr id="20" name="Text Placeholder 17"/>
          <p:cNvSpPr>
            <a:spLocks noGrp="1"/>
          </p:cNvSpPr>
          <p:nvPr>
            <p:ph type="body" sz="quarter" idx="20"/>
          </p:nvPr>
        </p:nvSpPr>
        <p:spPr>
          <a:xfrm>
            <a:off x="4630181" y="3840480"/>
            <a:ext cx="1947862" cy="818833"/>
          </a:xfrm>
          <a:prstGeom prst="rect">
            <a:avLst/>
          </a:prstGeom>
          <a:solidFill>
            <a:srgbClr val="005A8B"/>
          </a:solidFill>
        </p:spPr>
        <p:txBody>
          <a:bodyPr lIns="108000" tIns="108000" anchor="t"/>
          <a:lstStyle>
            <a:lvl1pPr>
              <a:lnSpc>
                <a:spcPct val="90000"/>
              </a:lnSpc>
              <a:defRPr lang="en-US" b="0"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p:txBody>
      </p:sp>
      <p:sp>
        <p:nvSpPr>
          <p:cNvPr id="21" name="Text Placeholder 17"/>
          <p:cNvSpPr>
            <a:spLocks noGrp="1"/>
          </p:cNvSpPr>
          <p:nvPr>
            <p:ph type="body" sz="quarter" idx="21"/>
          </p:nvPr>
        </p:nvSpPr>
        <p:spPr>
          <a:xfrm>
            <a:off x="6692900" y="3840480"/>
            <a:ext cx="1947862" cy="818833"/>
          </a:xfrm>
          <a:prstGeom prst="rect">
            <a:avLst/>
          </a:prstGeom>
          <a:solidFill>
            <a:srgbClr val="005A8B"/>
          </a:solidFill>
        </p:spPr>
        <p:txBody>
          <a:bodyPr lIns="108000" tIns="108000" anchor="t"/>
          <a:lstStyle>
            <a:lvl1pPr>
              <a:lnSpc>
                <a:spcPct val="90000"/>
              </a:lnSpc>
              <a:defRPr lang="en-US" b="0"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p:txBody>
      </p:sp>
      <p:sp>
        <p:nvSpPr>
          <p:cNvPr id="25" name="Rectangle 24"/>
          <p:cNvSpPr/>
          <p:nvPr/>
        </p:nvSpPr>
        <p:spPr>
          <a:xfrm rot="16200000">
            <a:off x="8050412" y="894614"/>
            <a:ext cx="1469954" cy="107722"/>
          </a:xfrm>
          <a:prstGeom prst="rect">
            <a:avLst/>
          </a:prstGeom>
        </p:spPr>
        <p:txBody>
          <a:bodyPr wrap="none" lIns="0" tIns="0" rIns="0" bIns="0">
            <a:spAutoFit/>
          </a:bodyPr>
          <a:lstStyle/>
          <a:p>
            <a:pPr lvl="0" algn="l"/>
            <a:r>
              <a:rPr lang="en-US" sz="700" b="0" i="0" dirty="0">
                <a:solidFill>
                  <a:schemeClr val="bg1"/>
                </a:solidFill>
                <a:latin typeface="Calibri Light" panose="020F0302020204030204" charset="0"/>
                <a:cs typeface="Calibri Light" panose="020F0302020204030204" charset="0"/>
              </a:rPr>
              <a:t>Company confidential – internal use only</a:t>
            </a:r>
          </a:p>
        </p:txBody>
      </p:sp>
      <p:sp>
        <p:nvSpPr>
          <p:cNvPr id="22" name="Text Placeholder 3"/>
          <p:cNvSpPr>
            <a:spLocks noGrp="1"/>
          </p:cNvSpPr>
          <p:nvPr>
            <p:ph type="body" sz="quarter" idx="23" hasCustomPrompt="1"/>
          </p:nvPr>
        </p:nvSpPr>
        <p:spPr>
          <a:xfrm>
            <a:off x="504000" y="812505"/>
            <a:ext cx="7572326" cy="362137"/>
          </a:xfrm>
          <a:prstGeom prst="rect">
            <a:avLst/>
          </a:prstGeom>
        </p:spPr>
        <p:txBody>
          <a:bodyPr lIns="0" tIns="0" rIns="0" bIns="0"/>
          <a:lstStyle>
            <a:lvl1pPr marL="0" indent="0" algn="l">
              <a:lnSpc>
                <a:spcPct val="80000"/>
              </a:lnSpc>
              <a:spcBef>
                <a:spcPts val="0"/>
              </a:spcBef>
              <a:buFontTx/>
              <a:buNone/>
              <a:defRPr sz="1800" b="0" i="0">
                <a:solidFill>
                  <a:schemeClr val="accent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pic>
        <p:nvPicPr>
          <p:cNvPr id="24" name="Picture 23"/>
          <p:cNvPicPr>
            <a:picLocks noChangeAspect="1"/>
          </p:cNvPicPr>
          <p:nvPr/>
        </p:nvPicPr>
        <p:blipFill>
          <a:blip r:embed="rId2" cstate="screen"/>
          <a:stretch>
            <a:fillRect/>
          </a:stretch>
        </p:blipFill>
        <p:spPr>
          <a:xfrm>
            <a:off x="8095018" y="28235"/>
            <a:ext cx="727849" cy="838877"/>
          </a:xfrm>
          <a:prstGeom prst="rect">
            <a:avLst/>
          </a:prstGeom>
        </p:spPr>
      </p:pic>
      <p:sp>
        <p:nvSpPr>
          <p:cNvPr id="6" name="Footer Placeholder 5"/>
          <p:cNvSpPr>
            <a:spLocks noGrp="1"/>
          </p:cNvSpPr>
          <p:nvPr>
            <p:ph type="ftr" sz="quarter" idx="24"/>
          </p:nvPr>
        </p:nvSpPr>
        <p:spPr>
          <a:xfrm>
            <a:off x="4924800" y="4719763"/>
            <a:ext cx="3086100" cy="274637"/>
          </a:xfrm>
          <a:prstGeom prst="rect">
            <a:avLst/>
          </a:prstGeom>
        </p:spPr>
        <p:txBody>
          <a:bodyPr/>
          <a:lstStyle/>
          <a:p>
            <a:r>
              <a:rPr lang="en-US" dirty="0"/>
              <a:t>Presentation name, Version, Date</a:t>
            </a:r>
          </a:p>
        </p:txBody>
      </p:sp>
      <p:sp>
        <p:nvSpPr>
          <p:cNvPr id="7" name="Slide Number Placeholder 6"/>
          <p:cNvSpPr>
            <a:spLocks noGrp="1"/>
          </p:cNvSpPr>
          <p:nvPr>
            <p:ph type="sldNum" sz="quarter" idx="25"/>
          </p:nvPr>
        </p:nvSpPr>
        <p:spPr/>
        <p:txBody>
          <a:bodyPr/>
          <a:lstStyle/>
          <a:p>
            <a:fld id="{793332C0-45F3-49F7-8962-3AD7701CBA4A}" type="slidenum">
              <a:rPr lang="en-US" smtClean="0"/>
              <a:t>‹#›</a:t>
            </a:fld>
            <a:endParaRPr lang="en-US" dirty="0"/>
          </a:p>
        </p:txBody>
      </p:sp>
      <p:sp>
        <p:nvSpPr>
          <p:cNvPr id="23" name="Text Placeholder 6"/>
          <p:cNvSpPr>
            <a:spLocks noGrp="1"/>
          </p:cNvSpPr>
          <p:nvPr>
            <p:ph type="body" sz="quarter" idx="26"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18_Text and image - Blue">
    <p:bg>
      <p:bgPr>
        <a:solidFill>
          <a:srgbClr val="005A8B"/>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stretch>
            <a:fillRect/>
          </a:stretch>
        </p:blipFill>
        <p:spPr>
          <a:xfrm>
            <a:off x="8278711" y="217487"/>
            <a:ext cx="360464" cy="460374"/>
          </a:xfrm>
          <a:prstGeom prst="rect">
            <a:avLst/>
          </a:prstGeom>
          <a:noFill/>
        </p:spPr>
      </p:pic>
      <p:sp>
        <p:nvSpPr>
          <p:cNvPr id="13" name="Picture Placeholder 12"/>
          <p:cNvSpPr>
            <a:spLocks noGrp="1"/>
          </p:cNvSpPr>
          <p:nvPr>
            <p:ph type="pic" sz="quarter" idx="14"/>
          </p:nvPr>
        </p:nvSpPr>
        <p:spPr>
          <a:xfrm>
            <a:off x="4622539" y="1550988"/>
            <a:ext cx="4008522" cy="2387600"/>
          </a:xfrm>
          <a:prstGeom prst="rect">
            <a:avLst/>
          </a:prstGeom>
          <a:solidFill>
            <a:schemeClr val="bg1">
              <a:lumMod val="85000"/>
            </a:schemeClr>
          </a:solidFill>
        </p:spPr>
        <p:txBody>
          <a:bodyPr/>
          <a:lstStyle/>
          <a:p>
            <a:r>
              <a:rPr lang="en-US"/>
              <a:t>Click icon to add picture</a:t>
            </a:r>
          </a:p>
        </p:txBody>
      </p:sp>
      <p:sp>
        <p:nvSpPr>
          <p:cNvPr id="18" name="Text Placeholder 17"/>
          <p:cNvSpPr>
            <a:spLocks noGrp="1"/>
          </p:cNvSpPr>
          <p:nvPr>
            <p:ph type="body" sz="quarter" idx="18"/>
          </p:nvPr>
        </p:nvSpPr>
        <p:spPr>
          <a:xfrm>
            <a:off x="4621035" y="3840480"/>
            <a:ext cx="4011790" cy="818833"/>
          </a:xfrm>
          <a:prstGeom prst="rect">
            <a:avLst/>
          </a:prstGeom>
          <a:solidFill>
            <a:schemeClr val="accent2"/>
          </a:solidFill>
        </p:spPr>
        <p:txBody>
          <a:bodyPr lIns="108000" tIns="108000" anchor="t"/>
          <a:lstStyle>
            <a:lvl1pPr>
              <a:lnSpc>
                <a:spcPct val="90000"/>
              </a:lnSpc>
              <a:defRPr lang="en-US" b="0"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p:txBody>
      </p:sp>
      <p:sp>
        <p:nvSpPr>
          <p:cNvPr id="17" name="Text Placeholder 3"/>
          <p:cNvSpPr>
            <a:spLocks noGrp="1"/>
          </p:cNvSpPr>
          <p:nvPr>
            <p:ph type="body" sz="quarter" idx="10" hasCustomPrompt="1"/>
          </p:nvPr>
        </p:nvSpPr>
        <p:spPr>
          <a:xfrm>
            <a:off x="504510" y="387371"/>
            <a:ext cx="7563044" cy="442892"/>
          </a:xfrm>
          <a:prstGeom prst="rect">
            <a:avLst/>
          </a:prstGeom>
        </p:spPr>
        <p:txBody>
          <a:bodyPr lIns="0" tIns="0" rIns="0" bIns="0"/>
          <a:lstStyle>
            <a:lvl1pPr marL="0" marR="0" indent="0" algn="l" defTabSz="914400" rtl="0" eaLnBrk="1" fontAlgn="auto" latinLnBrk="0" hangingPunct="1">
              <a:lnSpc>
                <a:spcPct val="80000"/>
              </a:lnSpc>
              <a:spcBef>
                <a:spcPts val="0"/>
              </a:spcBef>
              <a:spcAft>
                <a:spcPts val="0"/>
              </a:spcAft>
              <a:buClrTx/>
              <a:buSzTx/>
              <a:buFontTx/>
              <a:buNone/>
              <a:defRPr sz="29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9" name="Text Placeholder 2"/>
          <p:cNvSpPr>
            <a:spLocks noGrp="1"/>
          </p:cNvSpPr>
          <p:nvPr>
            <p:ph type="body" sz="quarter" idx="11" hasCustomPrompt="1"/>
          </p:nvPr>
        </p:nvSpPr>
        <p:spPr>
          <a:xfrm>
            <a:off x="503238" y="1562582"/>
            <a:ext cx="3705691" cy="184575"/>
          </a:xfrm>
          <a:prstGeom prst="rect">
            <a:avLst/>
          </a:prstGeom>
        </p:spPr>
        <p:txBody>
          <a:bodyPr lIns="0" rIns="0" numCol="1" spcCol="180000"/>
          <a:lstStyle>
            <a:lvl1pPr marL="0" marR="0" indent="0" algn="l" defTabSz="914400" rtl="0" eaLnBrk="1" fontAlgn="auto" latinLnBrk="0" hangingPunct="1">
              <a:lnSpc>
                <a:spcPct val="80000"/>
              </a:lnSpc>
              <a:spcBef>
                <a:spcPts val="1200"/>
              </a:spcBef>
              <a:spcAft>
                <a:spcPts val="0"/>
              </a:spcAft>
              <a:buClrTx/>
              <a:buSzTx/>
              <a:buFont typeface="Arial" panose="020B0604020202020204" pitchFamily="34" charset="0"/>
              <a:buNone/>
              <a:defRPr sz="1100" b="1" i="0">
                <a:solidFill>
                  <a:srgbClr val="60BDBD"/>
                </a:solidFill>
                <a:latin typeface="Calibri" panose="020F0502020204030204" pitchFamily="34" charset="0"/>
                <a:ea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200"/>
              </a:spcBef>
              <a:spcAft>
                <a:spcPts val="0"/>
              </a:spcAft>
              <a:buClrTx/>
              <a:buSzTx/>
              <a:buFont typeface="Arial" panose="020B0604020202020204" pitchFamily="34" charset="0"/>
              <a:buNone/>
              <a:defRPr/>
            </a:pPr>
            <a:r>
              <a:rPr lang="en-US" dirty="0"/>
              <a:t>Click to edit Master text styles </a:t>
            </a:r>
          </a:p>
        </p:txBody>
      </p:sp>
      <p:sp>
        <p:nvSpPr>
          <p:cNvPr id="10" name="Text Placeholder 2"/>
          <p:cNvSpPr>
            <a:spLocks noGrp="1"/>
          </p:cNvSpPr>
          <p:nvPr>
            <p:ph type="body" sz="quarter" idx="19"/>
          </p:nvPr>
        </p:nvSpPr>
        <p:spPr>
          <a:xfrm>
            <a:off x="503238" y="1747157"/>
            <a:ext cx="3705691" cy="2912155"/>
          </a:xfrm>
          <a:prstGeom prst="rect">
            <a:avLst/>
          </a:prstGeom>
        </p:spPr>
        <p:txBody>
          <a:bodyPr lIns="0" rIns="0" numCol="1" spcCol="180000"/>
          <a:lstStyle>
            <a:lvl1pPr marL="144145" indent="-144145">
              <a:lnSpc>
                <a:spcPct val="100000"/>
              </a:lnSpc>
              <a:spcBef>
                <a:spcPts val="600"/>
              </a:spcBef>
              <a:buFont typeface="Arial" panose="020B0604020202020204" pitchFamily="34" charset="0"/>
              <a:buChar char="•"/>
              <a:defRPr sz="1100" b="0" i="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3" name="Slide Number Placeholder 2"/>
          <p:cNvSpPr>
            <a:spLocks noGrp="1"/>
          </p:cNvSpPr>
          <p:nvPr>
            <p:ph type="sldNum" sz="quarter" idx="22"/>
          </p:nvPr>
        </p:nvSpPr>
        <p:spPr/>
        <p:txBody>
          <a:bodyPr/>
          <a:lstStyle/>
          <a:p>
            <a:fld id="{793332C0-45F3-49F7-8962-3AD7701CBA4A}" type="slidenum">
              <a:rPr lang="en-US" smtClean="0"/>
              <a:t>‹#›</a:t>
            </a:fld>
            <a:endParaRPr lang="en-US" dirty="0"/>
          </a:p>
        </p:txBody>
      </p:sp>
      <p:sp>
        <p:nvSpPr>
          <p:cNvPr id="4" name="Footer Placeholder 3"/>
          <p:cNvSpPr>
            <a:spLocks noGrp="1"/>
          </p:cNvSpPr>
          <p:nvPr>
            <p:ph type="ftr" sz="quarter" idx="23"/>
          </p:nvPr>
        </p:nvSpPr>
        <p:spPr>
          <a:xfrm>
            <a:off x="4924800" y="4719763"/>
            <a:ext cx="3086100" cy="274637"/>
          </a:xfrm>
          <a:prstGeom prst="rect">
            <a:avLst/>
          </a:prstGeom>
        </p:spPr>
        <p:txBody>
          <a:bodyPr/>
          <a:lstStyle/>
          <a:p>
            <a:r>
              <a:rPr lang="en-US"/>
              <a:t>Presentation name, Version, Date</a:t>
            </a:r>
            <a:endParaRPr lang="en-US" dirty="0"/>
          </a:p>
        </p:txBody>
      </p:sp>
      <p:sp>
        <p:nvSpPr>
          <p:cNvPr id="12" name="Text Placeholder 6"/>
          <p:cNvSpPr>
            <a:spLocks noGrp="1"/>
          </p:cNvSpPr>
          <p:nvPr>
            <p:ph type="body" sz="quarter" idx="24"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
        <p:nvSpPr>
          <p:cNvPr id="15" name="Text Placeholder 3"/>
          <p:cNvSpPr>
            <a:spLocks noGrp="1"/>
          </p:cNvSpPr>
          <p:nvPr>
            <p:ph type="body" sz="quarter" idx="21" hasCustomPrompt="1"/>
          </p:nvPr>
        </p:nvSpPr>
        <p:spPr>
          <a:xfrm>
            <a:off x="504000" y="812505"/>
            <a:ext cx="7572326" cy="362137"/>
          </a:xfrm>
          <a:prstGeom prst="rect">
            <a:avLst/>
          </a:prstGeom>
        </p:spPr>
        <p:txBody>
          <a:bodyPr lIns="0" tIns="0" rIns="0" bIns="0"/>
          <a:lstStyle>
            <a:lvl1pPr marL="0" indent="0" algn="l">
              <a:lnSpc>
                <a:spcPct val="80000"/>
              </a:lnSpc>
              <a:spcBef>
                <a:spcPts val="0"/>
              </a:spcBef>
              <a:buFontTx/>
              <a:buNone/>
              <a:defRPr sz="18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8 2 images - Blue">
    <p:bg>
      <p:bgPr>
        <a:solidFill>
          <a:srgbClr val="005A8B"/>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stretch>
            <a:fillRect/>
          </a:stretch>
        </p:blipFill>
        <p:spPr>
          <a:xfrm>
            <a:off x="8278711" y="217487"/>
            <a:ext cx="360464" cy="460374"/>
          </a:xfrm>
          <a:prstGeom prst="rect">
            <a:avLst/>
          </a:prstGeom>
          <a:noFill/>
        </p:spPr>
      </p:pic>
      <p:sp>
        <p:nvSpPr>
          <p:cNvPr id="13" name="Picture Placeholder 12"/>
          <p:cNvSpPr>
            <a:spLocks noGrp="1"/>
          </p:cNvSpPr>
          <p:nvPr>
            <p:ph type="pic" sz="quarter" idx="14"/>
          </p:nvPr>
        </p:nvSpPr>
        <p:spPr>
          <a:xfrm>
            <a:off x="504741" y="1550988"/>
            <a:ext cx="4008522" cy="2387600"/>
          </a:xfrm>
          <a:prstGeom prst="rect">
            <a:avLst/>
          </a:prstGeom>
          <a:solidFill>
            <a:schemeClr val="bg1">
              <a:lumMod val="85000"/>
            </a:schemeClr>
          </a:solidFill>
        </p:spPr>
        <p:txBody>
          <a:bodyPr/>
          <a:lstStyle/>
          <a:p>
            <a:r>
              <a:rPr lang="en-US"/>
              <a:t>Click icon to add picture</a:t>
            </a:r>
            <a:endParaRPr lang="en-US" dirty="0"/>
          </a:p>
        </p:txBody>
      </p:sp>
      <p:sp>
        <p:nvSpPr>
          <p:cNvPr id="14" name="Picture Placeholder 12"/>
          <p:cNvSpPr>
            <a:spLocks noGrp="1"/>
          </p:cNvSpPr>
          <p:nvPr>
            <p:ph type="pic" sz="quarter" idx="15"/>
          </p:nvPr>
        </p:nvSpPr>
        <p:spPr>
          <a:xfrm>
            <a:off x="4621214" y="1550988"/>
            <a:ext cx="4011611" cy="2387600"/>
          </a:xfrm>
          <a:prstGeom prst="rect">
            <a:avLst/>
          </a:prstGeom>
          <a:solidFill>
            <a:schemeClr val="bg1">
              <a:lumMod val="85000"/>
            </a:schemeClr>
          </a:solidFill>
        </p:spPr>
        <p:txBody>
          <a:bodyPr/>
          <a:lstStyle/>
          <a:p>
            <a:r>
              <a:rPr lang="en-US"/>
              <a:t>Click icon to add picture</a:t>
            </a:r>
          </a:p>
        </p:txBody>
      </p:sp>
      <p:sp>
        <p:nvSpPr>
          <p:cNvPr id="18" name="Text Placeholder 17"/>
          <p:cNvSpPr>
            <a:spLocks noGrp="1"/>
          </p:cNvSpPr>
          <p:nvPr>
            <p:ph type="body" sz="quarter" idx="18"/>
          </p:nvPr>
        </p:nvSpPr>
        <p:spPr>
          <a:xfrm>
            <a:off x="503237" y="3840480"/>
            <a:ext cx="4011790" cy="818833"/>
          </a:xfrm>
          <a:prstGeom prst="rect">
            <a:avLst/>
          </a:prstGeom>
          <a:solidFill>
            <a:schemeClr val="accent2"/>
          </a:solidFill>
        </p:spPr>
        <p:txBody>
          <a:bodyPr lIns="108000" tIns="108000" anchor="t"/>
          <a:lstStyle>
            <a:lvl1pPr>
              <a:lnSpc>
                <a:spcPct val="90000"/>
              </a:lnSpc>
              <a:defRPr lang="en-US" b="0"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p:txBody>
      </p:sp>
      <p:sp>
        <p:nvSpPr>
          <p:cNvPr id="19" name="Text Placeholder 17"/>
          <p:cNvSpPr>
            <a:spLocks noGrp="1"/>
          </p:cNvSpPr>
          <p:nvPr>
            <p:ph type="body" sz="quarter" idx="19"/>
          </p:nvPr>
        </p:nvSpPr>
        <p:spPr>
          <a:xfrm>
            <a:off x="4621213" y="3840480"/>
            <a:ext cx="4014882" cy="818833"/>
          </a:xfrm>
          <a:prstGeom prst="rect">
            <a:avLst/>
          </a:prstGeom>
          <a:solidFill>
            <a:schemeClr val="accent2"/>
          </a:solidFill>
        </p:spPr>
        <p:txBody>
          <a:bodyPr lIns="108000" tIns="108000" anchor="t"/>
          <a:lstStyle>
            <a:lvl1pPr>
              <a:lnSpc>
                <a:spcPct val="90000"/>
              </a:lnSpc>
              <a:defRPr lang="en-US" b="0"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p:txBody>
      </p:sp>
      <p:sp>
        <p:nvSpPr>
          <p:cNvPr id="17" name="Text Placeholder 3"/>
          <p:cNvSpPr>
            <a:spLocks noGrp="1"/>
          </p:cNvSpPr>
          <p:nvPr>
            <p:ph type="body" sz="quarter" idx="10" hasCustomPrompt="1"/>
          </p:nvPr>
        </p:nvSpPr>
        <p:spPr>
          <a:xfrm>
            <a:off x="504510" y="387371"/>
            <a:ext cx="7563044" cy="355579"/>
          </a:xfrm>
          <a:prstGeom prst="rect">
            <a:avLst/>
          </a:prstGeom>
        </p:spPr>
        <p:txBody>
          <a:bodyPr lIns="0" tIns="0" rIns="0" bIns="0"/>
          <a:lstStyle>
            <a:lvl1pPr marL="0" marR="0" indent="0" algn="l" defTabSz="914400" rtl="0" eaLnBrk="1" fontAlgn="auto" latinLnBrk="0" hangingPunct="1">
              <a:lnSpc>
                <a:spcPct val="80000"/>
              </a:lnSpc>
              <a:spcBef>
                <a:spcPts val="0"/>
              </a:spcBef>
              <a:spcAft>
                <a:spcPts val="0"/>
              </a:spcAft>
              <a:buClrTx/>
              <a:buSzTx/>
              <a:buFontTx/>
              <a:buNone/>
              <a:defRPr sz="29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3" name="Footer Placeholder 2"/>
          <p:cNvSpPr>
            <a:spLocks noGrp="1"/>
          </p:cNvSpPr>
          <p:nvPr>
            <p:ph type="ftr" sz="quarter" idx="20"/>
          </p:nvPr>
        </p:nvSpPr>
        <p:spPr>
          <a:xfrm>
            <a:off x="4924800" y="4719763"/>
            <a:ext cx="3086100" cy="274637"/>
          </a:xfrm>
          <a:prstGeom prst="rect">
            <a:avLst/>
          </a:prstGeom>
        </p:spPr>
        <p:txBody>
          <a:bodyPr/>
          <a:lstStyle/>
          <a:p>
            <a:r>
              <a:rPr lang="en-US"/>
              <a:t>Presentation name, Version, Date</a:t>
            </a:r>
            <a:endParaRPr lang="en-US" dirty="0"/>
          </a:p>
        </p:txBody>
      </p:sp>
      <p:sp>
        <p:nvSpPr>
          <p:cNvPr id="4" name="Slide Number Placeholder 3"/>
          <p:cNvSpPr>
            <a:spLocks noGrp="1"/>
          </p:cNvSpPr>
          <p:nvPr>
            <p:ph type="sldNum" sz="quarter" idx="21"/>
          </p:nvPr>
        </p:nvSpPr>
        <p:spPr/>
        <p:txBody>
          <a:bodyPr/>
          <a:lstStyle/>
          <a:p>
            <a:fld id="{793332C0-45F3-49F7-8962-3AD7701CBA4A}" type="slidenum">
              <a:rPr lang="en-US" smtClean="0"/>
              <a:t>‹#›</a:t>
            </a:fld>
            <a:endParaRPr lang="en-US" dirty="0"/>
          </a:p>
        </p:txBody>
      </p:sp>
      <p:sp>
        <p:nvSpPr>
          <p:cNvPr id="15" name="Text Placeholder 6"/>
          <p:cNvSpPr>
            <a:spLocks noGrp="1"/>
          </p:cNvSpPr>
          <p:nvPr>
            <p:ph type="body" sz="quarter" idx="22"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
        <p:nvSpPr>
          <p:cNvPr id="12" name="Text Placeholder 3"/>
          <p:cNvSpPr>
            <a:spLocks noGrp="1"/>
          </p:cNvSpPr>
          <p:nvPr>
            <p:ph type="body" sz="quarter" idx="24" hasCustomPrompt="1"/>
          </p:nvPr>
        </p:nvSpPr>
        <p:spPr>
          <a:xfrm>
            <a:off x="504000" y="812505"/>
            <a:ext cx="7572326" cy="362137"/>
          </a:xfrm>
          <a:prstGeom prst="rect">
            <a:avLst/>
          </a:prstGeom>
        </p:spPr>
        <p:txBody>
          <a:bodyPr lIns="0" tIns="0" rIns="0" bIns="0"/>
          <a:lstStyle>
            <a:lvl1pPr marL="0" indent="0" algn="l">
              <a:lnSpc>
                <a:spcPct val="80000"/>
              </a:lnSpc>
              <a:spcBef>
                <a:spcPts val="0"/>
              </a:spcBef>
              <a:buFontTx/>
              <a:buNone/>
              <a:defRPr sz="18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18_3 images - Blue">
    <p:bg>
      <p:bgPr>
        <a:solidFill>
          <a:srgbClr val="005A8B"/>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stretch>
            <a:fillRect/>
          </a:stretch>
        </p:blipFill>
        <p:spPr>
          <a:xfrm>
            <a:off x="8278711" y="217487"/>
            <a:ext cx="360464" cy="460374"/>
          </a:xfrm>
          <a:prstGeom prst="rect">
            <a:avLst/>
          </a:prstGeom>
          <a:noFill/>
        </p:spPr>
      </p:pic>
      <p:sp>
        <p:nvSpPr>
          <p:cNvPr id="13" name="Picture Placeholder 12"/>
          <p:cNvSpPr>
            <a:spLocks noGrp="1"/>
          </p:cNvSpPr>
          <p:nvPr>
            <p:ph type="pic" sz="quarter" idx="14"/>
          </p:nvPr>
        </p:nvSpPr>
        <p:spPr>
          <a:xfrm>
            <a:off x="504741" y="1550988"/>
            <a:ext cx="2627397" cy="2387600"/>
          </a:xfrm>
          <a:prstGeom prst="rect">
            <a:avLst/>
          </a:prstGeom>
          <a:solidFill>
            <a:schemeClr val="bg1">
              <a:lumMod val="85000"/>
            </a:schemeClr>
          </a:solidFill>
        </p:spPr>
        <p:txBody>
          <a:bodyPr/>
          <a:lstStyle/>
          <a:p>
            <a:r>
              <a:rPr lang="en-US"/>
              <a:t>Click icon to add picture</a:t>
            </a:r>
          </a:p>
        </p:txBody>
      </p:sp>
      <p:sp>
        <p:nvSpPr>
          <p:cNvPr id="14" name="Picture Placeholder 12"/>
          <p:cNvSpPr>
            <a:spLocks noGrp="1"/>
          </p:cNvSpPr>
          <p:nvPr>
            <p:ph type="pic" sz="quarter" idx="15"/>
          </p:nvPr>
        </p:nvSpPr>
        <p:spPr>
          <a:xfrm>
            <a:off x="3250364" y="1550988"/>
            <a:ext cx="2639261" cy="2387600"/>
          </a:xfrm>
          <a:prstGeom prst="rect">
            <a:avLst/>
          </a:prstGeom>
          <a:solidFill>
            <a:schemeClr val="bg1">
              <a:lumMod val="85000"/>
            </a:schemeClr>
          </a:solidFill>
        </p:spPr>
        <p:txBody>
          <a:bodyPr/>
          <a:lstStyle/>
          <a:p>
            <a:r>
              <a:rPr lang="en-US"/>
              <a:t>Click icon to add picture</a:t>
            </a:r>
          </a:p>
        </p:txBody>
      </p:sp>
      <p:sp>
        <p:nvSpPr>
          <p:cNvPr id="15" name="Picture Placeholder 12"/>
          <p:cNvSpPr>
            <a:spLocks noGrp="1"/>
          </p:cNvSpPr>
          <p:nvPr>
            <p:ph type="pic" sz="quarter" idx="16"/>
          </p:nvPr>
        </p:nvSpPr>
        <p:spPr>
          <a:xfrm>
            <a:off x="5997575" y="1550988"/>
            <a:ext cx="2641600" cy="2387600"/>
          </a:xfrm>
          <a:prstGeom prst="rect">
            <a:avLst/>
          </a:prstGeom>
          <a:solidFill>
            <a:schemeClr val="bg1">
              <a:lumMod val="85000"/>
            </a:schemeClr>
          </a:solidFill>
        </p:spPr>
        <p:txBody>
          <a:bodyPr/>
          <a:lstStyle/>
          <a:p>
            <a:r>
              <a:rPr lang="en-US"/>
              <a:t>Click icon to add picture</a:t>
            </a:r>
          </a:p>
        </p:txBody>
      </p:sp>
      <p:sp>
        <p:nvSpPr>
          <p:cNvPr id="18" name="Text Placeholder 17"/>
          <p:cNvSpPr>
            <a:spLocks noGrp="1"/>
          </p:cNvSpPr>
          <p:nvPr>
            <p:ph type="body" sz="quarter" idx="18"/>
          </p:nvPr>
        </p:nvSpPr>
        <p:spPr>
          <a:xfrm>
            <a:off x="503237" y="3840480"/>
            <a:ext cx="2629539" cy="818833"/>
          </a:xfrm>
          <a:prstGeom prst="rect">
            <a:avLst/>
          </a:prstGeom>
          <a:solidFill>
            <a:schemeClr val="accent2"/>
          </a:solidFill>
        </p:spPr>
        <p:txBody>
          <a:bodyPr lIns="108000" tIns="108000" bIns="0" anchor="t"/>
          <a:lstStyle>
            <a:lvl1pPr>
              <a:lnSpc>
                <a:spcPct val="90000"/>
              </a:lnSpc>
              <a:defRPr lang="en-US" b="0"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p:txBody>
      </p:sp>
      <p:sp>
        <p:nvSpPr>
          <p:cNvPr id="19" name="Text Placeholder 17"/>
          <p:cNvSpPr>
            <a:spLocks noGrp="1"/>
          </p:cNvSpPr>
          <p:nvPr>
            <p:ph type="body" sz="quarter" idx="19"/>
          </p:nvPr>
        </p:nvSpPr>
        <p:spPr>
          <a:xfrm>
            <a:off x="3250363" y="3840480"/>
            <a:ext cx="2641413" cy="818833"/>
          </a:xfrm>
          <a:prstGeom prst="rect">
            <a:avLst/>
          </a:prstGeom>
          <a:solidFill>
            <a:schemeClr val="accent2"/>
          </a:solidFill>
        </p:spPr>
        <p:txBody>
          <a:bodyPr lIns="108000" tIns="108000" bIns="0" anchor="t"/>
          <a:lstStyle>
            <a:lvl1pPr>
              <a:lnSpc>
                <a:spcPct val="90000"/>
              </a:lnSpc>
              <a:defRPr lang="en-US" b="0"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p:txBody>
      </p:sp>
      <p:sp>
        <p:nvSpPr>
          <p:cNvPr id="20" name="Text Placeholder 17"/>
          <p:cNvSpPr>
            <a:spLocks noGrp="1"/>
          </p:cNvSpPr>
          <p:nvPr>
            <p:ph type="body" sz="quarter" idx="20"/>
          </p:nvPr>
        </p:nvSpPr>
        <p:spPr>
          <a:xfrm>
            <a:off x="5997575" y="3840480"/>
            <a:ext cx="2643754" cy="818833"/>
          </a:xfrm>
          <a:prstGeom prst="rect">
            <a:avLst/>
          </a:prstGeom>
          <a:solidFill>
            <a:schemeClr val="accent2"/>
          </a:solidFill>
        </p:spPr>
        <p:txBody>
          <a:bodyPr lIns="108000" tIns="108000" bIns="0" anchor="t"/>
          <a:lstStyle>
            <a:lvl1pPr>
              <a:lnSpc>
                <a:spcPct val="90000"/>
              </a:lnSpc>
              <a:defRPr lang="en-US" b="0"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p:txBody>
      </p:sp>
      <p:sp>
        <p:nvSpPr>
          <p:cNvPr id="11" name="Text Placeholder 3"/>
          <p:cNvSpPr>
            <a:spLocks noGrp="1"/>
          </p:cNvSpPr>
          <p:nvPr>
            <p:ph type="body" sz="quarter" idx="10" hasCustomPrompt="1"/>
          </p:nvPr>
        </p:nvSpPr>
        <p:spPr>
          <a:xfrm>
            <a:off x="504510" y="387371"/>
            <a:ext cx="7563044" cy="355579"/>
          </a:xfrm>
          <a:prstGeom prst="rect">
            <a:avLst/>
          </a:prstGeom>
        </p:spPr>
        <p:txBody>
          <a:bodyPr lIns="0" tIns="0" rIns="0" bIns="0"/>
          <a:lstStyle>
            <a:lvl1pPr marL="0" marR="0" indent="0" algn="l" defTabSz="914400" rtl="0" eaLnBrk="1" fontAlgn="auto" latinLnBrk="0" hangingPunct="1">
              <a:lnSpc>
                <a:spcPct val="80000"/>
              </a:lnSpc>
              <a:spcBef>
                <a:spcPts val="0"/>
              </a:spcBef>
              <a:spcAft>
                <a:spcPts val="0"/>
              </a:spcAft>
              <a:buClrTx/>
              <a:buSzTx/>
              <a:buFontTx/>
              <a:buNone/>
              <a:defRPr sz="29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3" name="Footer Placeholder 2"/>
          <p:cNvSpPr>
            <a:spLocks noGrp="1"/>
          </p:cNvSpPr>
          <p:nvPr>
            <p:ph type="ftr" sz="quarter" idx="21"/>
          </p:nvPr>
        </p:nvSpPr>
        <p:spPr>
          <a:xfrm>
            <a:off x="4924800" y="4719763"/>
            <a:ext cx="3086100" cy="274637"/>
          </a:xfrm>
          <a:prstGeom prst="rect">
            <a:avLst/>
          </a:prstGeom>
        </p:spPr>
        <p:txBody>
          <a:bodyPr/>
          <a:lstStyle/>
          <a:p>
            <a:r>
              <a:rPr lang="en-US"/>
              <a:t>Presentation name, Version, Date</a:t>
            </a:r>
            <a:endParaRPr lang="en-US" dirty="0"/>
          </a:p>
        </p:txBody>
      </p:sp>
      <p:sp>
        <p:nvSpPr>
          <p:cNvPr id="4" name="Slide Number Placeholder 3"/>
          <p:cNvSpPr>
            <a:spLocks noGrp="1"/>
          </p:cNvSpPr>
          <p:nvPr>
            <p:ph type="sldNum" sz="quarter" idx="22"/>
          </p:nvPr>
        </p:nvSpPr>
        <p:spPr/>
        <p:txBody>
          <a:bodyPr/>
          <a:lstStyle/>
          <a:p>
            <a:fld id="{793332C0-45F3-49F7-8962-3AD7701CBA4A}" type="slidenum">
              <a:rPr lang="en-US" smtClean="0"/>
              <a:t>‹#›</a:t>
            </a:fld>
            <a:endParaRPr lang="en-US" dirty="0"/>
          </a:p>
        </p:txBody>
      </p:sp>
      <p:sp>
        <p:nvSpPr>
          <p:cNvPr id="16" name="Text Placeholder 6"/>
          <p:cNvSpPr>
            <a:spLocks noGrp="1"/>
          </p:cNvSpPr>
          <p:nvPr>
            <p:ph type="body" sz="quarter" idx="23"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
        <p:nvSpPr>
          <p:cNvPr id="17" name="Text Placeholder 3"/>
          <p:cNvSpPr>
            <a:spLocks noGrp="1"/>
          </p:cNvSpPr>
          <p:nvPr>
            <p:ph type="body" sz="quarter" idx="25" hasCustomPrompt="1"/>
          </p:nvPr>
        </p:nvSpPr>
        <p:spPr>
          <a:xfrm>
            <a:off x="504000" y="812505"/>
            <a:ext cx="7572326" cy="362137"/>
          </a:xfrm>
          <a:prstGeom prst="rect">
            <a:avLst/>
          </a:prstGeom>
        </p:spPr>
        <p:txBody>
          <a:bodyPr lIns="0" tIns="0" rIns="0" bIns="0"/>
          <a:lstStyle>
            <a:lvl1pPr marL="0" indent="0" algn="l">
              <a:lnSpc>
                <a:spcPct val="80000"/>
              </a:lnSpc>
              <a:spcBef>
                <a:spcPts val="0"/>
              </a:spcBef>
              <a:buFontTx/>
              <a:buNone/>
              <a:defRPr sz="18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8_4 images - Blue">
    <p:bg>
      <p:bgPr>
        <a:solidFill>
          <a:srgbClr val="005A8B"/>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stretch>
            <a:fillRect/>
          </a:stretch>
        </p:blipFill>
        <p:spPr>
          <a:xfrm>
            <a:off x="8278711" y="217487"/>
            <a:ext cx="360464" cy="460374"/>
          </a:xfrm>
          <a:prstGeom prst="rect">
            <a:avLst/>
          </a:prstGeom>
          <a:noFill/>
        </p:spPr>
      </p:pic>
      <p:sp>
        <p:nvSpPr>
          <p:cNvPr id="13" name="Picture Placeholder 12"/>
          <p:cNvSpPr>
            <a:spLocks noGrp="1"/>
          </p:cNvSpPr>
          <p:nvPr>
            <p:ph type="pic" sz="quarter" idx="14"/>
          </p:nvPr>
        </p:nvSpPr>
        <p:spPr>
          <a:xfrm>
            <a:off x="504741" y="1550988"/>
            <a:ext cx="1946275" cy="2387600"/>
          </a:xfrm>
          <a:prstGeom prst="rect">
            <a:avLst/>
          </a:prstGeom>
          <a:solidFill>
            <a:schemeClr val="bg1">
              <a:lumMod val="85000"/>
            </a:schemeClr>
          </a:solidFill>
        </p:spPr>
        <p:txBody>
          <a:bodyPr/>
          <a:lstStyle/>
          <a:p>
            <a:r>
              <a:rPr lang="en-US"/>
              <a:t>Click icon to add picture</a:t>
            </a:r>
          </a:p>
        </p:txBody>
      </p:sp>
      <p:sp>
        <p:nvSpPr>
          <p:cNvPr id="14" name="Picture Placeholder 12"/>
          <p:cNvSpPr>
            <a:spLocks noGrp="1"/>
          </p:cNvSpPr>
          <p:nvPr>
            <p:ph type="pic" sz="quarter" idx="15"/>
          </p:nvPr>
        </p:nvSpPr>
        <p:spPr>
          <a:xfrm>
            <a:off x="2567461" y="1550988"/>
            <a:ext cx="1946275" cy="2387600"/>
          </a:xfrm>
          <a:prstGeom prst="rect">
            <a:avLst/>
          </a:prstGeom>
          <a:solidFill>
            <a:schemeClr val="bg1">
              <a:lumMod val="85000"/>
            </a:schemeClr>
          </a:solidFill>
        </p:spPr>
        <p:txBody>
          <a:bodyPr/>
          <a:lstStyle/>
          <a:p>
            <a:r>
              <a:rPr lang="en-US"/>
              <a:t>Click icon to add picture</a:t>
            </a:r>
          </a:p>
        </p:txBody>
      </p:sp>
      <p:sp>
        <p:nvSpPr>
          <p:cNvPr id="15" name="Picture Placeholder 12"/>
          <p:cNvSpPr>
            <a:spLocks noGrp="1"/>
          </p:cNvSpPr>
          <p:nvPr>
            <p:ph type="pic" sz="quarter" idx="16"/>
          </p:nvPr>
        </p:nvSpPr>
        <p:spPr>
          <a:xfrm>
            <a:off x="4630181" y="1550988"/>
            <a:ext cx="1946275" cy="2387600"/>
          </a:xfrm>
          <a:prstGeom prst="rect">
            <a:avLst/>
          </a:prstGeom>
          <a:solidFill>
            <a:schemeClr val="bg1">
              <a:lumMod val="85000"/>
            </a:schemeClr>
          </a:solidFill>
        </p:spPr>
        <p:txBody>
          <a:bodyPr/>
          <a:lstStyle/>
          <a:p>
            <a:r>
              <a:rPr lang="en-US"/>
              <a:t>Click icon to add picture</a:t>
            </a:r>
          </a:p>
        </p:txBody>
      </p:sp>
      <p:sp>
        <p:nvSpPr>
          <p:cNvPr id="16" name="Picture Placeholder 12"/>
          <p:cNvSpPr>
            <a:spLocks noGrp="1"/>
          </p:cNvSpPr>
          <p:nvPr>
            <p:ph type="pic" sz="quarter" idx="17"/>
          </p:nvPr>
        </p:nvSpPr>
        <p:spPr>
          <a:xfrm>
            <a:off x="6692900" y="1550988"/>
            <a:ext cx="1946275" cy="2387600"/>
          </a:xfrm>
          <a:prstGeom prst="rect">
            <a:avLst/>
          </a:prstGeom>
          <a:solidFill>
            <a:schemeClr val="bg1">
              <a:lumMod val="85000"/>
            </a:schemeClr>
          </a:solidFill>
        </p:spPr>
        <p:txBody>
          <a:bodyPr/>
          <a:lstStyle/>
          <a:p>
            <a:r>
              <a:rPr lang="en-US"/>
              <a:t>Click icon to add picture</a:t>
            </a:r>
          </a:p>
        </p:txBody>
      </p:sp>
      <p:sp>
        <p:nvSpPr>
          <p:cNvPr id="17" name="Text Placeholder 3"/>
          <p:cNvSpPr>
            <a:spLocks noGrp="1"/>
          </p:cNvSpPr>
          <p:nvPr>
            <p:ph type="body" sz="quarter" idx="10" hasCustomPrompt="1"/>
          </p:nvPr>
        </p:nvSpPr>
        <p:spPr>
          <a:xfrm>
            <a:off x="504510" y="387371"/>
            <a:ext cx="7563044" cy="332719"/>
          </a:xfrm>
          <a:prstGeom prst="rect">
            <a:avLst/>
          </a:prstGeom>
        </p:spPr>
        <p:txBody>
          <a:bodyPr lIns="0" tIns="0" rIns="0" bIns="0"/>
          <a:lstStyle>
            <a:lvl1pPr marL="0" marR="0" indent="0" algn="l" defTabSz="914400" rtl="0" eaLnBrk="1" fontAlgn="auto" latinLnBrk="0" hangingPunct="1">
              <a:lnSpc>
                <a:spcPct val="80000"/>
              </a:lnSpc>
              <a:spcBef>
                <a:spcPts val="0"/>
              </a:spcBef>
              <a:spcAft>
                <a:spcPts val="0"/>
              </a:spcAft>
              <a:buClrTx/>
              <a:buSzTx/>
              <a:buFontTx/>
              <a:buNone/>
              <a:defRPr sz="29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18" name="Text Placeholder 17"/>
          <p:cNvSpPr>
            <a:spLocks noGrp="1"/>
          </p:cNvSpPr>
          <p:nvPr>
            <p:ph type="body" sz="quarter" idx="18"/>
          </p:nvPr>
        </p:nvSpPr>
        <p:spPr>
          <a:xfrm>
            <a:off x="503238" y="3840480"/>
            <a:ext cx="1947862" cy="818833"/>
          </a:xfrm>
          <a:prstGeom prst="rect">
            <a:avLst/>
          </a:prstGeom>
          <a:solidFill>
            <a:schemeClr val="accent2"/>
          </a:solidFill>
        </p:spPr>
        <p:txBody>
          <a:bodyPr lIns="108000" tIns="108000" anchor="t"/>
          <a:lstStyle>
            <a:lvl1pPr>
              <a:lnSpc>
                <a:spcPct val="90000"/>
              </a:lnSpc>
              <a:defRPr lang="en-US" b="0"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p:txBody>
      </p:sp>
      <p:sp>
        <p:nvSpPr>
          <p:cNvPr id="19" name="Text Placeholder 17"/>
          <p:cNvSpPr>
            <a:spLocks noGrp="1"/>
          </p:cNvSpPr>
          <p:nvPr>
            <p:ph type="body" sz="quarter" idx="19"/>
          </p:nvPr>
        </p:nvSpPr>
        <p:spPr>
          <a:xfrm>
            <a:off x="2567461" y="3840480"/>
            <a:ext cx="1947862" cy="818833"/>
          </a:xfrm>
          <a:prstGeom prst="rect">
            <a:avLst/>
          </a:prstGeom>
          <a:solidFill>
            <a:schemeClr val="accent2"/>
          </a:solidFill>
        </p:spPr>
        <p:txBody>
          <a:bodyPr lIns="108000" tIns="108000" anchor="t"/>
          <a:lstStyle>
            <a:lvl1pPr>
              <a:lnSpc>
                <a:spcPct val="90000"/>
              </a:lnSpc>
              <a:defRPr lang="en-US" b="0"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p:txBody>
      </p:sp>
      <p:sp>
        <p:nvSpPr>
          <p:cNvPr id="20" name="Text Placeholder 17"/>
          <p:cNvSpPr>
            <a:spLocks noGrp="1"/>
          </p:cNvSpPr>
          <p:nvPr>
            <p:ph type="body" sz="quarter" idx="20"/>
          </p:nvPr>
        </p:nvSpPr>
        <p:spPr>
          <a:xfrm>
            <a:off x="4630181" y="3840480"/>
            <a:ext cx="1947862" cy="818833"/>
          </a:xfrm>
          <a:prstGeom prst="rect">
            <a:avLst/>
          </a:prstGeom>
          <a:solidFill>
            <a:schemeClr val="accent2"/>
          </a:solidFill>
        </p:spPr>
        <p:txBody>
          <a:bodyPr lIns="108000" tIns="108000" anchor="t"/>
          <a:lstStyle>
            <a:lvl1pPr>
              <a:lnSpc>
                <a:spcPct val="90000"/>
              </a:lnSpc>
              <a:defRPr lang="en-US" b="0"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p:txBody>
      </p:sp>
      <p:sp>
        <p:nvSpPr>
          <p:cNvPr id="21" name="Text Placeholder 17"/>
          <p:cNvSpPr>
            <a:spLocks noGrp="1"/>
          </p:cNvSpPr>
          <p:nvPr>
            <p:ph type="body" sz="quarter" idx="21"/>
          </p:nvPr>
        </p:nvSpPr>
        <p:spPr>
          <a:xfrm>
            <a:off x="6692900" y="3840480"/>
            <a:ext cx="1947862" cy="818833"/>
          </a:xfrm>
          <a:prstGeom prst="rect">
            <a:avLst/>
          </a:prstGeom>
          <a:solidFill>
            <a:schemeClr val="accent2"/>
          </a:solidFill>
        </p:spPr>
        <p:txBody>
          <a:bodyPr lIns="108000" tIns="108000" anchor="t"/>
          <a:lstStyle>
            <a:lvl1pPr>
              <a:lnSpc>
                <a:spcPct val="90000"/>
              </a:lnSpc>
              <a:defRPr lang="en-US" b="0"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p:txBody>
      </p:sp>
      <p:sp>
        <p:nvSpPr>
          <p:cNvPr id="3" name="Footer Placeholder 2"/>
          <p:cNvSpPr>
            <a:spLocks noGrp="1"/>
          </p:cNvSpPr>
          <p:nvPr>
            <p:ph type="ftr" sz="quarter" idx="22"/>
          </p:nvPr>
        </p:nvSpPr>
        <p:spPr>
          <a:xfrm>
            <a:off x="4924800" y="4719763"/>
            <a:ext cx="3086100" cy="274637"/>
          </a:xfrm>
          <a:prstGeom prst="rect">
            <a:avLst/>
          </a:prstGeom>
        </p:spPr>
        <p:txBody>
          <a:bodyPr/>
          <a:lstStyle/>
          <a:p>
            <a:r>
              <a:rPr lang="en-US"/>
              <a:t>Presentation name, Version, Date</a:t>
            </a:r>
            <a:endParaRPr lang="en-US" dirty="0"/>
          </a:p>
        </p:txBody>
      </p:sp>
      <p:sp>
        <p:nvSpPr>
          <p:cNvPr id="4" name="Slide Number Placeholder 3"/>
          <p:cNvSpPr>
            <a:spLocks noGrp="1"/>
          </p:cNvSpPr>
          <p:nvPr>
            <p:ph type="sldNum" sz="quarter" idx="23"/>
          </p:nvPr>
        </p:nvSpPr>
        <p:spPr/>
        <p:txBody>
          <a:bodyPr/>
          <a:lstStyle/>
          <a:p>
            <a:fld id="{793332C0-45F3-49F7-8962-3AD7701CBA4A}" type="slidenum">
              <a:rPr lang="en-US" smtClean="0"/>
              <a:t>‹#›</a:t>
            </a:fld>
            <a:endParaRPr lang="en-US" dirty="0"/>
          </a:p>
        </p:txBody>
      </p:sp>
      <p:sp>
        <p:nvSpPr>
          <p:cNvPr id="22" name="Text Placeholder 6"/>
          <p:cNvSpPr>
            <a:spLocks noGrp="1"/>
          </p:cNvSpPr>
          <p:nvPr>
            <p:ph type="body" sz="quarter" idx="24"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
        <p:nvSpPr>
          <p:cNvPr id="24" name="Text Placeholder 3"/>
          <p:cNvSpPr>
            <a:spLocks noGrp="1"/>
          </p:cNvSpPr>
          <p:nvPr>
            <p:ph type="body" sz="quarter" idx="26" hasCustomPrompt="1"/>
          </p:nvPr>
        </p:nvSpPr>
        <p:spPr>
          <a:xfrm>
            <a:off x="504000" y="812505"/>
            <a:ext cx="7572326" cy="362137"/>
          </a:xfrm>
          <a:prstGeom prst="rect">
            <a:avLst/>
          </a:prstGeom>
        </p:spPr>
        <p:txBody>
          <a:bodyPr lIns="0" tIns="0" rIns="0" bIns="0"/>
          <a:lstStyle>
            <a:lvl1pPr marL="0" indent="0" algn="l">
              <a:lnSpc>
                <a:spcPct val="80000"/>
              </a:lnSpc>
              <a:spcBef>
                <a:spcPts val="0"/>
              </a:spcBef>
              <a:buFontTx/>
              <a:buNone/>
              <a:defRPr sz="18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08_proof point a">
    <p:bg>
      <p:bgPr>
        <a:solidFill>
          <a:schemeClr val="bg1">
            <a:lumMod val="85000"/>
          </a:schemeClr>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9144000" cy="5143500"/>
          </a:xfrm>
          <a:prstGeom prst="rect">
            <a:avLst/>
          </a:prstGeom>
        </p:spPr>
        <p:txBody>
          <a:bodyPr anchor="ctr"/>
          <a:lstStyle>
            <a:lvl1pPr marL="0" indent="0" algn="ctr">
              <a:buNone/>
              <a:defRPr/>
            </a:lvl1pPr>
          </a:lstStyle>
          <a:p>
            <a:r>
              <a:rPr lang="en-US"/>
              <a:t>Click icon to add picture</a:t>
            </a:r>
            <a:endParaRPr lang="en-US" dirty="0"/>
          </a:p>
        </p:txBody>
      </p:sp>
      <p:pic>
        <p:nvPicPr>
          <p:cNvPr id="4" name="Picture 3"/>
          <p:cNvPicPr>
            <a:picLocks noChangeAspect="1"/>
          </p:cNvPicPr>
          <p:nvPr/>
        </p:nvPicPr>
        <p:blipFill>
          <a:blip r:embed="rId2" cstate="screen"/>
          <a:stretch>
            <a:fillRect/>
          </a:stretch>
        </p:blipFill>
        <p:spPr>
          <a:xfrm>
            <a:off x="8278711" y="217487"/>
            <a:ext cx="360464" cy="460374"/>
          </a:xfrm>
          <a:prstGeom prst="rect">
            <a:avLst/>
          </a:prstGeom>
          <a:noFill/>
        </p:spPr>
      </p:pic>
      <p:sp>
        <p:nvSpPr>
          <p:cNvPr id="11" name="Text Placeholder 3"/>
          <p:cNvSpPr>
            <a:spLocks noGrp="1"/>
          </p:cNvSpPr>
          <p:nvPr>
            <p:ph type="body" sz="quarter" idx="10" hasCustomPrompt="1"/>
          </p:nvPr>
        </p:nvSpPr>
        <p:spPr>
          <a:xfrm>
            <a:off x="504510" y="387372"/>
            <a:ext cx="7563044" cy="201207"/>
          </a:xfrm>
          <a:prstGeom prst="rect">
            <a:avLst/>
          </a:prstGeom>
        </p:spPr>
        <p:txBody>
          <a:bodyPr lIns="0" tIns="0" rIns="0" bIns="0"/>
          <a:lstStyle>
            <a:lvl1pPr marL="0" marR="0" indent="0" algn="l" defTabSz="914400" rtl="0" eaLnBrk="1" fontAlgn="auto" latinLnBrk="0" hangingPunct="1">
              <a:lnSpc>
                <a:spcPct val="80000"/>
              </a:lnSpc>
              <a:spcBef>
                <a:spcPts val="0"/>
              </a:spcBef>
              <a:spcAft>
                <a:spcPts val="0"/>
              </a:spcAft>
              <a:buClrTx/>
              <a:buSzTx/>
              <a:buFontTx/>
              <a:buNone/>
              <a:defRPr sz="1800" b="1" i="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sz="3600"/>
            </a:lvl2pPr>
            <a:lvl3pPr>
              <a:defRPr sz="3600"/>
            </a:lvl3pPr>
            <a:lvl4pPr>
              <a:defRPr sz="3600"/>
            </a:lvl4pPr>
            <a:lvl5pPr>
              <a:defRPr sz="3600"/>
            </a:lvl5pPr>
          </a:lstStyle>
          <a:p>
            <a:pPr lvl="0"/>
            <a:r>
              <a:rPr lang="en-US" noProof="0" dirty="0"/>
              <a:t>Click to add title</a:t>
            </a:r>
          </a:p>
        </p:txBody>
      </p:sp>
      <p:sp>
        <p:nvSpPr>
          <p:cNvPr id="12" name="Text Placeholder 3"/>
          <p:cNvSpPr>
            <a:spLocks noGrp="1"/>
          </p:cNvSpPr>
          <p:nvPr>
            <p:ph type="body" sz="quarter" idx="12" hasCustomPrompt="1"/>
          </p:nvPr>
        </p:nvSpPr>
        <p:spPr>
          <a:xfrm>
            <a:off x="504510" y="657662"/>
            <a:ext cx="7563044" cy="290490"/>
          </a:xfrm>
          <a:prstGeom prst="rect">
            <a:avLst/>
          </a:prstGeom>
        </p:spPr>
        <p:txBody>
          <a:bodyPr lIns="0" tIns="0" rIns="0" bIns="0"/>
          <a:lstStyle>
            <a:lvl1pPr marL="0" marR="0" indent="0" algn="l" defTabSz="914400" rtl="0" eaLnBrk="1" fontAlgn="auto" latinLnBrk="0" hangingPunct="1">
              <a:lnSpc>
                <a:spcPct val="80000"/>
              </a:lnSpc>
              <a:spcBef>
                <a:spcPts val="0"/>
              </a:spcBef>
              <a:spcAft>
                <a:spcPts val="0"/>
              </a:spcAft>
              <a:buClrTx/>
              <a:buSzTx/>
              <a:buFontTx/>
              <a:buNone/>
              <a:defRPr sz="11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3" name="Text Placeholder 2"/>
          <p:cNvSpPr>
            <a:spLocks noGrp="1"/>
          </p:cNvSpPr>
          <p:nvPr>
            <p:ph type="body" sz="quarter" idx="25" hasCustomPrompt="1"/>
          </p:nvPr>
        </p:nvSpPr>
        <p:spPr>
          <a:xfrm>
            <a:off x="503237" y="2637678"/>
            <a:ext cx="3382963" cy="2012400"/>
          </a:xfrm>
          <a:solidFill>
            <a:schemeClr val="accent2">
              <a:alpha val="90000"/>
            </a:schemeClr>
          </a:solidFill>
        </p:spPr>
        <p:txBody>
          <a:bodyPr vert="horz" lIns="72000" tIns="72000" rIns="72000" bIns="0" rtlCol="0">
            <a:noAutofit/>
          </a:bodyPr>
          <a:lstStyle>
            <a:lvl1pPr marL="0" marR="0" indent="0" algn="l" defTabSz="914400" rtl="0" eaLnBrk="1" fontAlgn="auto" latinLnBrk="0" hangingPunct="1">
              <a:lnSpc>
                <a:spcPct val="100000"/>
              </a:lnSpc>
              <a:spcBef>
                <a:spcPts val="0"/>
              </a:spcBef>
              <a:spcAft>
                <a:spcPts val="0"/>
              </a:spcAft>
              <a:buClrTx/>
              <a:buSzTx/>
              <a:buFontTx/>
              <a:buNone/>
              <a:defRPr lang="en-US" sz="1400" b="0" i="1" dirty="0" smtClean="0">
                <a:solidFill>
                  <a:schemeClr val="bg1"/>
                </a:solidFill>
                <a:latin typeface="Calibri Light" panose="020F0302020204030204" charset="0"/>
                <a:ea typeface="Calibri Light" panose="020F0302020204030204" charset="0"/>
                <a:cs typeface="Calibri Light" panose="020F0302020204030204" charset="0"/>
              </a:defRPr>
            </a:lvl1pPr>
            <a:lvl2pPr>
              <a:defRPr lang="en-US" sz="3600" dirty="0" smtClean="0"/>
            </a:lvl2pPr>
            <a:lvl3pPr>
              <a:defRPr lang="en-US" sz="3600" dirty="0" smtClean="0"/>
            </a:lvl3pPr>
            <a:lvl4pPr>
              <a:defRPr lang="en-US" sz="3600" dirty="0" smtClean="0"/>
            </a:lvl4pPr>
            <a:lvl5pPr>
              <a:defRPr lang="en-US" sz="3600" dirty="0"/>
            </a:lvl5p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“Customer quote on deliverables, benefits and contribution of Philips.”</a:t>
            </a:r>
          </a:p>
          <a:p>
            <a:pPr marL="0" marR="0" lvl="0" indent="0" algn="l" defTabSz="914400" rtl="0" eaLnBrk="1" fontAlgn="auto" latinLnBrk="0" hangingPunct="1">
              <a:lnSpc>
                <a:spcPct val="100000"/>
              </a:lnSpc>
              <a:spcBef>
                <a:spcPts val="0"/>
              </a:spcBef>
              <a:spcAft>
                <a:spcPts val="0"/>
              </a:spcAft>
              <a:buClrTx/>
              <a:buSzTx/>
              <a:buFontTx/>
              <a:buNone/>
              <a:defRPr/>
            </a:pPr>
            <a:r>
              <a:rPr lang="en-US" dirty="0"/>
              <a:t> Name customer</a:t>
            </a:r>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p:txBody>
      </p:sp>
      <p:sp>
        <p:nvSpPr>
          <p:cNvPr id="20" name="Text Placeholder 2"/>
          <p:cNvSpPr>
            <a:spLocks noGrp="1"/>
          </p:cNvSpPr>
          <p:nvPr>
            <p:ph type="body" sz="quarter" idx="26" hasCustomPrompt="1"/>
          </p:nvPr>
        </p:nvSpPr>
        <p:spPr>
          <a:xfrm>
            <a:off x="3886200" y="2637678"/>
            <a:ext cx="2003425" cy="2012400"/>
          </a:xfrm>
          <a:solidFill>
            <a:schemeClr val="bg1">
              <a:alpha val="90000"/>
            </a:schemeClr>
          </a:solidFill>
        </p:spPr>
        <p:txBody>
          <a:bodyPr lIns="72000" tIns="72000" rIns="72000" bIns="0" anchor="t"/>
          <a:lstStyle>
            <a:lvl1pPr>
              <a:defRPr lang="en-US" b="0" i="0" dirty="0">
                <a:solidFill>
                  <a:srgbClr val="005A8B"/>
                </a:solidFill>
                <a:latin typeface="Calibri" panose="020F0502020204030204" pitchFamily="34" charset="0"/>
                <a:ea typeface="Calibri" panose="020F0502020204030204" pitchFamily="34" charset="0"/>
                <a:cs typeface="Calibri" panose="020F0502020204030204" pitchFamily="34" charset="0"/>
              </a:defRPr>
            </a:lvl1pPr>
          </a:lstStyle>
          <a:p>
            <a:pPr lvl="0">
              <a:lnSpc>
                <a:spcPct val="80000"/>
              </a:lnSpc>
              <a:buFontTx/>
            </a:pPr>
            <a:r>
              <a:rPr lang="en-US" dirty="0"/>
              <a:t>Our solution</a:t>
            </a:r>
          </a:p>
          <a:p>
            <a:pPr lvl="0">
              <a:lnSpc>
                <a:spcPct val="80000"/>
              </a:lnSpc>
              <a:buFontTx/>
            </a:pPr>
            <a:endParaRPr lang="en-US" dirty="0"/>
          </a:p>
          <a:p>
            <a:pPr lvl="0">
              <a:lnSpc>
                <a:spcPct val="80000"/>
              </a:lnSpc>
              <a:buFontTx/>
            </a:pPr>
            <a:r>
              <a:rPr lang="en-US" dirty="0"/>
              <a:t>Describe solution and what we will deliver</a:t>
            </a:r>
          </a:p>
        </p:txBody>
      </p:sp>
      <p:sp>
        <p:nvSpPr>
          <p:cNvPr id="21" name="Text Placeholder 2"/>
          <p:cNvSpPr>
            <a:spLocks noGrp="1"/>
          </p:cNvSpPr>
          <p:nvPr>
            <p:ph type="body" sz="quarter" idx="27" hasCustomPrompt="1"/>
          </p:nvPr>
        </p:nvSpPr>
        <p:spPr>
          <a:xfrm>
            <a:off x="5997575" y="2637678"/>
            <a:ext cx="1272997" cy="965207"/>
          </a:xfr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rtlCol="0" anchor="ctr" anchorCtr="0"/>
          <a:lstStyle>
            <a:lvl1pPr algn="ctr">
              <a:defRPr lang="en-US" dirty="0">
                <a:solidFill>
                  <a:srgbClr val="FFFFFF"/>
                </a:solidFill>
                <a:latin typeface="+mn-lt"/>
                <a:cs typeface="Calibri" panose="020F0502020204030204"/>
              </a:defRPr>
            </a:lvl1pPr>
          </a:lstStyle>
          <a:p>
            <a:pPr lvl="0"/>
            <a:r>
              <a:rPr lang="en-US" dirty="0"/>
              <a:t>Benefit 1</a:t>
            </a:r>
          </a:p>
        </p:txBody>
      </p:sp>
      <p:sp>
        <p:nvSpPr>
          <p:cNvPr id="22" name="Text Placeholder 2"/>
          <p:cNvSpPr>
            <a:spLocks noGrp="1"/>
          </p:cNvSpPr>
          <p:nvPr>
            <p:ph type="body" sz="quarter" idx="28" hasCustomPrompt="1"/>
          </p:nvPr>
        </p:nvSpPr>
        <p:spPr>
          <a:xfrm>
            <a:off x="7372082" y="2637678"/>
            <a:ext cx="1254324" cy="965207"/>
          </a:xfr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rtlCol="0" anchor="ctr" anchorCtr="0"/>
          <a:lstStyle>
            <a:lvl1pPr algn="ctr">
              <a:defRPr lang="en-US" dirty="0">
                <a:solidFill>
                  <a:srgbClr val="FFFFFF"/>
                </a:solidFill>
                <a:latin typeface="+mn-lt"/>
                <a:cs typeface="Calibri" panose="020F0502020204030204"/>
              </a:defRPr>
            </a:lvl1pPr>
          </a:lstStyle>
          <a:p>
            <a:pPr lvl="0"/>
            <a:r>
              <a:rPr lang="en-US" dirty="0"/>
              <a:t>Benefit 2</a:t>
            </a:r>
          </a:p>
        </p:txBody>
      </p:sp>
      <p:sp>
        <p:nvSpPr>
          <p:cNvPr id="25" name="Text Placeholder 2"/>
          <p:cNvSpPr>
            <a:spLocks noGrp="1"/>
          </p:cNvSpPr>
          <p:nvPr>
            <p:ph type="body" sz="quarter" idx="29" hasCustomPrompt="1"/>
          </p:nvPr>
        </p:nvSpPr>
        <p:spPr>
          <a:xfrm>
            <a:off x="5997575" y="3684871"/>
            <a:ext cx="1272997" cy="965207"/>
          </a:xfr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rtlCol="0" anchor="ctr" anchorCtr="0"/>
          <a:lstStyle>
            <a:lvl1pPr algn="ctr">
              <a:defRPr lang="en-US" dirty="0">
                <a:solidFill>
                  <a:srgbClr val="FFFFFF"/>
                </a:solidFill>
                <a:latin typeface="+mn-lt"/>
                <a:cs typeface="Calibri" panose="020F0502020204030204"/>
              </a:defRPr>
            </a:lvl1pPr>
          </a:lstStyle>
          <a:p>
            <a:pPr lvl="0"/>
            <a:r>
              <a:rPr lang="en-US" dirty="0"/>
              <a:t>Benefit 3</a:t>
            </a:r>
          </a:p>
        </p:txBody>
      </p:sp>
      <p:sp>
        <p:nvSpPr>
          <p:cNvPr id="26" name="Text Placeholder 2"/>
          <p:cNvSpPr>
            <a:spLocks noGrp="1"/>
          </p:cNvSpPr>
          <p:nvPr>
            <p:ph type="body" sz="quarter" idx="30" hasCustomPrompt="1"/>
          </p:nvPr>
        </p:nvSpPr>
        <p:spPr>
          <a:xfrm>
            <a:off x="7372082" y="3684871"/>
            <a:ext cx="1254324" cy="965207"/>
          </a:xfr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rtlCol="0" anchor="ctr" anchorCtr="0"/>
          <a:lstStyle>
            <a:lvl1pPr algn="ctr">
              <a:defRPr lang="en-US" dirty="0">
                <a:solidFill>
                  <a:srgbClr val="FFFFFF"/>
                </a:solidFill>
                <a:latin typeface="+mn-lt"/>
                <a:cs typeface="Calibri" panose="020F0502020204030204"/>
              </a:defRPr>
            </a:lvl1pPr>
          </a:lstStyle>
          <a:p>
            <a:pPr lvl="0"/>
            <a:r>
              <a:rPr lang="en-US" dirty="0"/>
              <a:t>Benefit 4</a:t>
            </a:r>
          </a:p>
        </p:txBody>
      </p:sp>
      <p:sp>
        <p:nvSpPr>
          <p:cNvPr id="6" name="Footer Placeholder 5"/>
          <p:cNvSpPr>
            <a:spLocks noGrp="1"/>
          </p:cNvSpPr>
          <p:nvPr>
            <p:ph type="ftr" sz="quarter" idx="31"/>
          </p:nvPr>
        </p:nvSpPr>
        <p:spPr>
          <a:xfrm>
            <a:off x="4924800" y="4719763"/>
            <a:ext cx="3086100" cy="274637"/>
          </a:xfrm>
          <a:prstGeom prst="rect">
            <a:avLst/>
          </a:prstGeom>
        </p:spPr>
        <p:txBody>
          <a:bodyPr/>
          <a:lstStyle/>
          <a:p>
            <a:r>
              <a:rPr lang="en-US" dirty="0"/>
              <a:t>Presentation name, Version, Date</a:t>
            </a:r>
          </a:p>
        </p:txBody>
      </p:sp>
      <p:sp>
        <p:nvSpPr>
          <p:cNvPr id="7" name="Slide Number Placeholder 6"/>
          <p:cNvSpPr>
            <a:spLocks noGrp="1"/>
          </p:cNvSpPr>
          <p:nvPr>
            <p:ph type="sldNum" sz="quarter" idx="32"/>
          </p:nvPr>
        </p:nvSpPr>
        <p:spPr/>
        <p:txBody>
          <a:bodyPr/>
          <a:lstStyle/>
          <a:p>
            <a:fld id="{793332C0-45F3-49F7-8962-3AD7701CBA4A}" type="slidenum">
              <a:rPr lang="en-US" smtClean="0"/>
              <a:t>‹#›</a:t>
            </a:fld>
            <a:endParaRPr lang="en-US" dirty="0"/>
          </a:p>
        </p:txBody>
      </p:sp>
      <p:sp>
        <p:nvSpPr>
          <p:cNvPr id="16" name="Text Placeholder 6"/>
          <p:cNvSpPr>
            <a:spLocks noGrp="1"/>
          </p:cNvSpPr>
          <p:nvPr>
            <p:ph type="body" sz="quarter" idx="14"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18 2 images - LBlue">
    <p:bg>
      <p:bgPr>
        <a:solidFill>
          <a:schemeClr val="accent3"/>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stretch>
            <a:fillRect/>
          </a:stretch>
        </p:blipFill>
        <p:spPr>
          <a:xfrm>
            <a:off x="8278711" y="217487"/>
            <a:ext cx="360464" cy="460374"/>
          </a:xfrm>
          <a:prstGeom prst="rect">
            <a:avLst/>
          </a:prstGeom>
          <a:noFill/>
        </p:spPr>
      </p:pic>
      <p:sp>
        <p:nvSpPr>
          <p:cNvPr id="13" name="Picture Placeholder 12"/>
          <p:cNvSpPr>
            <a:spLocks noGrp="1"/>
          </p:cNvSpPr>
          <p:nvPr>
            <p:ph type="pic" sz="quarter" idx="14"/>
          </p:nvPr>
        </p:nvSpPr>
        <p:spPr>
          <a:xfrm>
            <a:off x="504741" y="1550988"/>
            <a:ext cx="4008522" cy="2387600"/>
          </a:xfrm>
          <a:prstGeom prst="rect">
            <a:avLst/>
          </a:prstGeom>
          <a:solidFill>
            <a:schemeClr val="bg1">
              <a:lumMod val="85000"/>
            </a:schemeClr>
          </a:solidFill>
        </p:spPr>
        <p:txBody>
          <a:bodyPr/>
          <a:lstStyle/>
          <a:p>
            <a:r>
              <a:rPr lang="en-US"/>
              <a:t>Click icon to add picture</a:t>
            </a:r>
          </a:p>
        </p:txBody>
      </p:sp>
      <p:sp>
        <p:nvSpPr>
          <p:cNvPr id="14" name="Picture Placeholder 12"/>
          <p:cNvSpPr>
            <a:spLocks noGrp="1"/>
          </p:cNvSpPr>
          <p:nvPr>
            <p:ph type="pic" sz="quarter" idx="15"/>
          </p:nvPr>
        </p:nvSpPr>
        <p:spPr>
          <a:xfrm>
            <a:off x="4621214" y="1550988"/>
            <a:ext cx="4011611" cy="2387600"/>
          </a:xfrm>
          <a:prstGeom prst="rect">
            <a:avLst/>
          </a:prstGeom>
          <a:solidFill>
            <a:schemeClr val="bg1">
              <a:lumMod val="85000"/>
            </a:schemeClr>
          </a:solidFill>
        </p:spPr>
        <p:txBody>
          <a:bodyPr/>
          <a:lstStyle/>
          <a:p>
            <a:r>
              <a:rPr lang="en-US"/>
              <a:t>Click icon to add picture</a:t>
            </a:r>
          </a:p>
        </p:txBody>
      </p:sp>
      <p:sp>
        <p:nvSpPr>
          <p:cNvPr id="18" name="Text Placeholder 17"/>
          <p:cNvSpPr>
            <a:spLocks noGrp="1"/>
          </p:cNvSpPr>
          <p:nvPr>
            <p:ph type="body" sz="quarter" idx="18"/>
          </p:nvPr>
        </p:nvSpPr>
        <p:spPr>
          <a:xfrm>
            <a:off x="503237" y="3840480"/>
            <a:ext cx="4011790" cy="818833"/>
          </a:xfrm>
          <a:prstGeom prst="rect">
            <a:avLst/>
          </a:prstGeom>
          <a:solidFill>
            <a:schemeClr val="accent1"/>
          </a:solidFill>
        </p:spPr>
        <p:txBody>
          <a:bodyPr lIns="108000" tIns="108000" anchor="t"/>
          <a:lstStyle>
            <a:lvl1pPr>
              <a:lnSpc>
                <a:spcPct val="90000"/>
              </a:lnSpc>
              <a:defRPr lang="en-US" b="0"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p:txBody>
      </p:sp>
      <p:sp>
        <p:nvSpPr>
          <p:cNvPr id="19" name="Text Placeholder 17"/>
          <p:cNvSpPr>
            <a:spLocks noGrp="1"/>
          </p:cNvSpPr>
          <p:nvPr>
            <p:ph type="body" sz="quarter" idx="19"/>
          </p:nvPr>
        </p:nvSpPr>
        <p:spPr>
          <a:xfrm>
            <a:off x="4621213" y="3840480"/>
            <a:ext cx="4014882" cy="818833"/>
          </a:xfrm>
          <a:prstGeom prst="rect">
            <a:avLst/>
          </a:prstGeom>
          <a:solidFill>
            <a:schemeClr val="accent1"/>
          </a:solidFill>
        </p:spPr>
        <p:txBody>
          <a:bodyPr lIns="108000" tIns="108000" anchor="t"/>
          <a:lstStyle>
            <a:lvl1pPr>
              <a:lnSpc>
                <a:spcPct val="90000"/>
              </a:lnSpc>
              <a:defRPr lang="en-US" b="0"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p:txBody>
      </p:sp>
      <p:sp>
        <p:nvSpPr>
          <p:cNvPr id="17" name="Text Placeholder 3"/>
          <p:cNvSpPr>
            <a:spLocks noGrp="1"/>
          </p:cNvSpPr>
          <p:nvPr>
            <p:ph type="body" sz="quarter" idx="10" hasCustomPrompt="1"/>
          </p:nvPr>
        </p:nvSpPr>
        <p:spPr>
          <a:xfrm>
            <a:off x="504510" y="387371"/>
            <a:ext cx="7563044" cy="332719"/>
          </a:xfrm>
          <a:prstGeom prst="rect">
            <a:avLst/>
          </a:prstGeom>
        </p:spPr>
        <p:txBody>
          <a:bodyPr lIns="0" tIns="0" rIns="0" bIns="0"/>
          <a:lstStyle>
            <a:lvl1pPr marL="0" marR="0" indent="0" algn="l" defTabSz="914400" rtl="0" eaLnBrk="1" fontAlgn="auto" latinLnBrk="0" hangingPunct="1">
              <a:lnSpc>
                <a:spcPct val="80000"/>
              </a:lnSpc>
              <a:spcBef>
                <a:spcPts val="0"/>
              </a:spcBef>
              <a:spcAft>
                <a:spcPts val="0"/>
              </a:spcAft>
              <a:buClrTx/>
              <a:buSzTx/>
              <a:buFontTx/>
              <a:buNone/>
              <a:defRPr sz="29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3" name="Footer Placeholder 2"/>
          <p:cNvSpPr>
            <a:spLocks noGrp="1"/>
          </p:cNvSpPr>
          <p:nvPr>
            <p:ph type="ftr" sz="quarter" idx="20"/>
          </p:nvPr>
        </p:nvSpPr>
        <p:spPr>
          <a:xfrm>
            <a:off x="4924800" y="4719763"/>
            <a:ext cx="3086100" cy="274637"/>
          </a:xfrm>
          <a:prstGeom prst="rect">
            <a:avLst/>
          </a:prstGeom>
        </p:spPr>
        <p:txBody>
          <a:bodyPr/>
          <a:lstStyle/>
          <a:p>
            <a:r>
              <a:rPr lang="en-US" dirty="0"/>
              <a:t>Presentation name, Version, Date</a:t>
            </a:r>
          </a:p>
        </p:txBody>
      </p:sp>
      <p:sp>
        <p:nvSpPr>
          <p:cNvPr id="4" name="Slide Number Placeholder 3"/>
          <p:cNvSpPr>
            <a:spLocks noGrp="1"/>
          </p:cNvSpPr>
          <p:nvPr>
            <p:ph type="sldNum" sz="quarter" idx="21"/>
          </p:nvPr>
        </p:nvSpPr>
        <p:spPr/>
        <p:txBody>
          <a:bodyPr/>
          <a:lstStyle/>
          <a:p>
            <a:fld id="{793332C0-45F3-49F7-8962-3AD7701CBA4A}" type="slidenum">
              <a:rPr lang="en-US" smtClean="0"/>
              <a:t>‹#›</a:t>
            </a:fld>
            <a:endParaRPr lang="en-US" dirty="0"/>
          </a:p>
        </p:txBody>
      </p:sp>
      <p:sp>
        <p:nvSpPr>
          <p:cNvPr id="15" name="Text Placeholder 6"/>
          <p:cNvSpPr>
            <a:spLocks noGrp="1"/>
          </p:cNvSpPr>
          <p:nvPr>
            <p:ph type="body" sz="quarter" idx="22"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
        <p:nvSpPr>
          <p:cNvPr id="12" name="Text Placeholder 3"/>
          <p:cNvSpPr>
            <a:spLocks noGrp="1"/>
          </p:cNvSpPr>
          <p:nvPr>
            <p:ph type="body" sz="quarter" idx="24" hasCustomPrompt="1"/>
          </p:nvPr>
        </p:nvSpPr>
        <p:spPr>
          <a:xfrm>
            <a:off x="504000" y="812505"/>
            <a:ext cx="7572326" cy="362137"/>
          </a:xfrm>
          <a:prstGeom prst="rect">
            <a:avLst/>
          </a:prstGeom>
        </p:spPr>
        <p:txBody>
          <a:bodyPr lIns="0" tIns="0" rIns="0" bIns="0"/>
          <a:lstStyle>
            <a:lvl1pPr marL="0" indent="0" algn="l">
              <a:lnSpc>
                <a:spcPct val="80000"/>
              </a:lnSpc>
              <a:spcBef>
                <a:spcPts val="0"/>
              </a:spcBef>
              <a:buFontTx/>
              <a:buNone/>
              <a:defRPr sz="18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18_3 images - LBlue">
    <p:bg>
      <p:bgPr>
        <a:solidFill>
          <a:schemeClr val="accent3"/>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stretch>
            <a:fillRect/>
          </a:stretch>
        </p:blipFill>
        <p:spPr>
          <a:xfrm>
            <a:off x="8278711" y="217487"/>
            <a:ext cx="360464" cy="460374"/>
          </a:xfrm>
          <a:prstGeom prst="rect">
            <a:avLst/>
          </a:prstGeom>
          <a:noFill/>
        </p:spPr>
      </p:pic>
      <p:sp>
        <p:nvSpPr>
          <p:cNvPr id="13" name="Picture Placeholder 12"/>
          <p:cNvSpPr>
            <a:spLocks noGrp="1"/>
          </p:cNvSpPr>
          <p:nvPr>
            <p:ph type="pic" sz="quarter" idx="14"/>
          </p:nvPr>
        </p:nvSpPr>
        <p:spPr>
          <a:xfrm>
            <a:off x="504741" y="1550988"/>
            <a:ext cx="2627397" cy="2387600"/>
          </a:xfrm>
          <a:prstGeom prst="rect">
            <a:avLst/>
          </a:prstGeom>
          <a:solidFill>
            <a:schemeClr val="bg1">
              <a:lumMod val="85000"/>
            </a:schemeClr>
          </a:solidFill>
        </p:spPr>
        <p:txBody>
          <a:bodyPr/>
          <a:lstStyle/>
          <a:p>
            <a:r>
              <a:rPr lang="en-US"/>
              <a:t>Click icon to add picture</a:t>
            </a:r>
            <a:endParaRPr lang="en-US" dirty="0"/>
          </a:p>
        </p:txBody>
      </p:sp>
      <p:sp>
        <p:nvSpPr>
          <p:cNvPr id="14" name="Picture Placeholder 12"/>
          <p:cNvSpPr>
            <a:spLocks noGrp="1"/>
          </p:cNvSpPr>
          <p:nvPr>
            <p:ph type="pic" sz="quarter" idx="15"/>
          </p:nvPr>
        </p:nvSpPr>
        <p:spPr>
          <a:xfrm>
            <a:off x="3250364" y="1550988"/>
            <a:ext cx="2639261" cy="2387600"/>
          </a:xfrm>
          <a:prstGeom prst="rect">
            <a:avLst/>
          </a:prstGeom>
          <a:solidFill>
            <a:schemeClr val="bg1">
              <a:lumMod val="85000"/>
            </a:schemeClr>
          </a:solidFill>
        </p:spPr>
        <p:txBody>
          <a:bodyPr/>
          <a:lstStyle/>
          <a:p>
            <a:r>
              <a:rPr lang="en-US"/>
              <a:t>Click icon to add picture</a:t>
            </a:r>
          </a:p>
        </p:txBody>
      </p:sp>
      <p:sp>
        <p:nvSpPr>
          <p:cNvPr id="15" name="Picture Placeholder 12"/>
          <p:cNvSpPr>
            <a:spLocks noGrp="1"/>
          </p:cNvSpPr>
          <p:nvPr>
            <p:ph type="pic" sz="quarter" idx="16"/>
          </p:nvPr>
        </p:nvSpPr>
        <p:spPr>
          <a:xfrm>
            <a:off x="5997575" y="1550988"/>
            <a:ext cx="2641600" cy="2387600"/>
          </a:xfrm>
          <a:prstGeom prst="rect">
            <a:avLst/>
          </a:prstGeom>
          <a:solidFill>
            <a:schemeClr val="bg1">
              <a:lumMod val="85000"/>
            </a:schemeClr>
          </a:solidFill>
        </p:spPr>
        <p:txBody>
          <a:bodyPr/>
          <a:lstStyle/>
          <a:p>
            <a:r>
              <a:rPr lang="en-US"/>
              <a:t>Click icon to add picture</a:t>
            </a:r>
          </a:p>
        </p:txBody>
      </p:sp>
      <p:sp>
        <p:nvSpPr>
          <p:cNvPr id="18" name="Text Placeholder 17"/>
          <p:cNvSpPr>
            <a:spLocks noGrp="1"/>
          </p:cNvSpPr>
          <p:nvPr>
            <p:ph type="body" sz="quarter" idx="18"/>
          </p:nvPr>
        </p:nvSpPr>
        <p:spPr>
          <a:xfrm>
            <a:off x="503237" y="3840480"/>
            <a:ext cx="2629539" cy="818833"/>
          </a:xfrm>
          <a:prstGeom prst="rect">
            <a:avLst/>
          </a:prstGeom>
          <a:solidFill>
            <a:schemeClr val="accent1"/>
          </a:solidFill>
        </p:spPr>
        <p:txBody>
          <a:bodyPr lIns="108000" tIns="108000" bIns="0" anchor="t"/>
          <a:lstStyle>
            <a:lvl1pPr>
              <a:lnSpc>
                <a:spcPct val="90000"/>
              </a:lnSpc>
              <a:defRPr lang="en-US" b="0"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p:txBody>
      </p:sp>
      <p:sp>
        <p:nvSpPr>
          <p:cNvPr id="19" name="Text Placeholder 17"/>
          <p:cNvSpPr>
            <a:spLocks noGrp="1"/>
          </p:cNvSpPr>
          <p:nvPr>
            <p:ph type="body" sz="quarter" idx="19"/>
          </p:nvPr>
        </p:nvSpPr>
        <p:spPr>
          <a:xfrm>
            <a:off x="3250363" y="3840480"/>
            <a:ext cx="2641413" cy="818833"/>
          </a:xfrm>
          <a:prstGeom prst="rect">
            <a:avLst/>
          </a:prstGeom>
          <a:solidFill>
            <a:schemeClr val="accent1"/>
          </a:solidFill>
        </p:spPr>
        <p:txBody>
          <a:bodyPr lIns="108000" tIns="108000" bIns="0" anchor="t"/>
          <a:lstStyle>
            <a:lvl1pPr>
              <a:lnSpc>
                <a:spcPct val="90000"/>
              </a:lnSpc>
              <a:defRPr lang="en-US" b="0"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p:txBody>
      </p:sp>
      <p:sp>
        <p:nvSpPr>
          <p:cNvPr id="20" name="Text Placeholder 17"/>
          <p:cNvSpPr>
            <a:spLocks noGrp="1"/>
          </p:cNvSpPr>
          <p:nvPr>
            <p:ph type="body" sz="quarter" idx="20"/>
          </p:nvPr>
        </p:nvSpPr>
        <p:spPr>
          <a:xfrm>
            <a:off x="5997575" y="3840480"/>
            <a:ext cx="2643754" cy="818833"/>
          </a:xfrm>
          <a:prstGeom prst="rect">
            <a:avLst/>
          </a:prstGeom>
          <a:solidFill>
            <a:schemeClr val="accent1"/>
          </a:solidFill>
        </p:spPr>
        <p:txBody>
          <a:bodyPr lIns="108000" tIns="108000" bIns="0" anchor="t"/>
          <a:lstStyle>
            <a:lvl1pPr>
              <a:lnSpc>
                <a:spcPct val="90000"/>
              </a:lnSpc>
              <a:defRPr lang="en-US" b="0"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p:txBody>
      </p:sp>
      <p:sp>
        <p:nvSpPr>
          <p:cNvPr id="17" name="Text Placeholder 3"/>
          <p:cNvSpPr>
            <a:spLocks noGrp="1"/>
          </p:cNvSpPr>
          <p:nvPr>
            <p:ph type="body" sz="quarter" idx="10" hasCustomPrompt="1"/>
          </p:nvPr>
        </p:nvSpPr>
        <p:spPr>
          <a:xfrm>
            <a:off x="504510" y="387371"/>
            <a:ext cx="7563044" cy="344149"/>
          </a:xfrm>
          <a:prstGeom prst="rect">
            <a:avLst/>
          </a:prstGeom>
        </p:spPr>
        <p:txBody>
          <a:bodyPr lIns="0" tIns="0" rIns="0" bIns="0"/>
          <a:lstStyle>
            <a:lvl1pPr marL="0" marR="0" indent="0" algn="l" defTabSz="914400" rtl="0" eaLnBrk="1" fontAlgn="auto" latinLnBrk="0" hangingPunct="1">
              <a:lnSpc>
                <a:spcPct val="80000"/>
              </a:lnSpc>
              <a:spcBef>
                <a:spcPts val="0"/>
              </a:spcBef>
              <a:spcAft>
                <a:spcPts val="0"/>
              </a:spcAft>
              <a:buClrTx/>
              <a:buSzTx/>
              <a:buFontTx/>
              <a:buNone/>
              <a:defRPr sz="29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3" name="Footer Placeholder 2"/>
          <p:cNvSpPr>
            <a:spLocks noGrp="1"/>
          </p:cNvSpPr>
          <p:nvPr>
            <p:ph type="ftr" sz="quarter" idx="21"/>
          </p:nvPr>
        </p:nvSpPr>
        <p:spPr>
          <a:xfrm>
            <a:off x="4924800" y="4719763"/>
            <a:ext cx="3086100" cy="274637"/>
          </a:xfrm>
          <a:prstGeom prst="rect">
            <a:avLst/>
          </a:prstGeom>
        </p:spPr>
        <p:txBody>
          <a:bodyPr/>
          <a:lstStyle/>
          <a:p>
            <a:r>
              <a:rPr lang="en-US" dirty="0"/>
              <a:t>Presentation name, Version, Date</a:t>
            </a:r>
          </a:p>
        </p:txBody>
      </p:sp>
      <p:sp>
        <p:nvSpPr>
          <p:cNvPr id="4" name="Slide Number Placeholder 3"/>
          <p:cNvSpPr>
            <a:spLocks noGrp="1"/>
          </p:cNvSpPr>
          <p:nvPr>
            <p:ph type="sldNum" sz="quarter" idx="22"/>
          </p:nvPr>
        </p:nvSpPr>
        <p:spPr/>
        <p:txBody>
          <a:bodyPr/>
          <a:lstStyle/>
          <a:p>
            <a:fld id="{793332C0-45F3-49F7-8962-3AD7701CBA4A}" type="slidenum">
              <a:rPr lang="en-US" smtClean="0"/>
              <a:t>‹#›</a:t>
            </a:fld>
            <a:endParaRPr lang="en-US" dirty="0"/>
          </a:p>
        </p:txBody>
      </p:sp>
      <p:sp>
        <p:nvSpPr>
          <p:cNvPr id="21" name="Text Placeholder 6"/>
          <p:cNvSpPr>
            <a:spLocks noGrp="1"/>
          </p:cNvSpPr>
          <p:nvPr>
            <p:ph type="body" sz="quarter" idx="23"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
        <p:nvSpPr>
          <p:cNvPr id="16" name="Text Placeholder 3"/>
          <p:cNvSpPr>
            <a:spLocks noGrp="1"/>
          </p:cNvSpPr>
          <p:nvPr>
            <p:ph type="body" sz="quarter" idx="25" hasCustomPrompt="1"/>
          </p:nvPr>
        </p:nvSpPr>
        <p:spPr>
          <a:xfrm>
            <a:off x="504000" y="812505"/>
            <a:ext cx="7572326" cy="362137"/>
          </a:xfrm>
          <a:prstGeom prst="rect">
            <a:avLst/>
          </a:prstGeom>
        </p:spPr>
        <p:txBody>
          <a:bodyPr lIns="0" tIns="0" rIns="0" bIns="0"/>
          <a:lstStyle>
            <a:lvl1pPr marL="0" indent="0" algn="l">
              <a:lnSpc>
                <a:spcPct val="80000"/>
              </a:lnSpc>
              <a:spcBef>
                <a:spcPts val="0"/>
              </a:spcBef>
              <a:buFontTx/>
              <a:buNone/>
              <a:defRPr sz="18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8_4 images - LBlue">
    <p:bg>
      <p:bgPr>
        <a:solidFill>
          <a:schemeClr val="accent3"/>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stretch>
            <a:fillRect/>
          </a:stretch>
        </p:blipFill>
        <p:spPr>
          <a:xfrm>
            <a:off x="8278711" y="217487"/>
            <a:ext cx="360464" cy="460374"/>
          </a:xfrm>
          <a:prstGeom prst="rect">
            <a:avLst/>
          </a:prstGeom>
          <a:noFill/>
        </p:spPr>
      </p:pic>
      <p:sp>
        <p:nvSpPr>
          <p:cNvPr id="13" name="Picture Placeholder 12"/>
          <p:cNvSpPr>
            <a:spLocks noGrp="1"/>
          </p:cNvSpPr>
          <p:nvPr>
            <p:ph type="pic" sz="quarter" idx="14"/>
          </p:nvPr>
        </p:nvSpPr>
        <p:spPr>
          <a:xfrm>
            <a:off x="504741" y="1550988"/>
            <a:ext cx="1946275" cy="2387600"/>
          </a:xfrm>
          <a:prstGeom prst="rect">
            <a:avLst/>
          </a:prstGeom>
          <a:solidFill>
            <a:schemeClr val="bg1">
              <a:lumMod val="85000"/>
            </a:schemeClr>
          </a:solidFill>
        </p:spPr>
        <p:txBody>
          <a:bodyPr/>
          <a:lstStyle/>
          <a:p>
            <a:r>
              <a:rPr lang="en-US"/>
              <a:t>Click icon to add picture</a:t>
            </a:r>
          </a:p>
        </p:txBody>
      </p:sp>
      <p:sp>
        <p:nvSpPr>
          <p:cNvPr id="14" name="Picture Placeholder 12"/>
          <p:cNvSpPr>
            <a:spLocks noGrp="1"/>
          </p:cNvSpPr>
          <p:nvPr>
            <p:ph type="pic" sz="quarter" idx="15"/>
          </p:nvPr>
        </p:nvSpPr>
        <p:spPr>
          <a:xfrm>
            <a:off x="2567461" y="1550988"/>
            <a:ext cx="1946275" cy="2387600"/>
          </a:xfrm>
          <a:prstGeom prst="rect">
            <a:avLst/>
          </a:prstGeom>
          <a:solidFill>
            <a:schemeClr val="bg1">
              <a:lumMod val="85000"/>
            </a:schemeClr>
          </a:solidFill>
        </p:spPr>
        <p:txBody>
          <a:bodyPr/>
          <a:lstStyle/>
          <a:p>
            <a:r>
              <a:rPr lang="en-US"/>
              <a:t>Click icon to add picture</a:t>
            </a:r>
          </a:p>
        </p:txBody>
      </p:sp>
      <p:sp>
        <p:nvSpPr>
          <p:cNvPr id="15" name="Picture Placeholder 12"/>
          <p:cNvSpPr>
            <a:spLocks noGrp="1"/>
          </p:cNvSpPr>
          <p:nvPr>
            <p:ph type="pic" sz="quarter" idx="16"/>
          </p:nvPr>
        </p:nvSpPr>
        <p:spPr>
          <a:xfrm>
            <a:off x="4630181" y="1550988"/>
            <a:ext cx="1946275" cy="2387600"/>
          </a:xfrm>
          <a:prstGeom prst="rect">
            <a:avLst/>
          </a:prstGeom>
          <a:solidFill>
            <a:schemeClr val="bg1">
              <a:lumMod val="85000"/>
            </a:schemeClr>
          </a:solidFill>
        </p:spPr>
        <p:txBody>
          <a:bodyPr/>
          <a:lstStyle/>
          <a:p>
            <a:r>
              <a:rPr lang="en-US"/>
              <a:t>Click icon to add picture</a:t>
            </a:r>
          </a:p>
        </p:txBody>
      </p:sp>
      <p:sp>
        <p:nvSpPr>
          <p:cNvPr id="16" name="Picture Placeholder 12"/>
          <p:cNvSpPr>
            <a:spLocks noGrp="1"/>
          </p:cNvSpPr>
          <p:nvPr>
            <p:ph type="pic" sz="quarter" idx="17"/>
          </p:nvPr>
        </p:nvSpPr>
        <p:spPr>
          <a:xfrm>
            <a:off x="6692900" y="1550988"/>
            <a:ext cx="1946275" cy="2387600"/>
          </a:xfrm>
          <a:prstGeom prst="rect">
            <a:avLst/>
          </a:prstGeom>
          <a:solidFill>
            <a:schemeClr val="bg1">
              <a:lumMod val="85000"/>
            </a:schemeClr>
          </a:solidFill>
        </p:spPr>
        <p:txBody>
          <a:bodyPr/>
          <a:lstStyle/>
          <a:p>
            <a:r>
              <a:rPr lang="en-US"/>
              <a:t>Click icon to add picture</a:t>
            </a:r>
          </a:p>
        </p:txBody>
      </p:sp>
      <p:sp>
        <p:nvSpPr>
          <p:cNvPr id="17" name="Text Placeholder 3"/>
          <p:cNvSpPr>
            <a:spLocks noGrp="1"/>
          </p:cNvSpPr>
          <p:nvPr>
            <p:ph type="body" sz="quarter" idx="10" hasCustomPrompt="1"/>
          </p:nvPr>
        </p:nvSpPr>
        <p:spPr>
          <a:xfrm>
            <a:off x="504510" y="387371"/>
            <a:ext cx="7563044" cy="344149"/>
          </a:xfrm>
          <a:prstGeom prst="rect">
            <a:avLst/>
          </a:prstGeom>
        </p:spPr>
        <p:txBody>
          <a:bodyPr lIns="0" tIns="0" rIns="0" bIns="0"/>
          <a:lstStyle>
            <a:lvl1pPr marL="0" marR="0" indent="0" algn="l" defTabSz="914400" rtl="0" eaLnBrk="1" fontAlgn="auto" latinLnBrk="0" hangingPunct="1">
              <a:lnSpc>
                <a:spcPct val="80000"/>
              </a:lnSpc>
              <a:spcBef>
                <a:spcPts val="0"/>
              </a:spcBef>
              <a:spcAft>
                <a:spcPts val="0"/>
              </a:spcAft>
              <a:buClrTx/>
              <a:buSzTx/>
              <a:buFontTx/>
              <a:buNone/>
              <a:defRPr sz="29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18" name="Text Placeholder 17"/>
          <p:cNvSpPr>
            <a:spLocks noGrp="1"/>
          </p:cNvSpPr>
          <p:nvPr>
            <p:ph type="body" sz="quarter" idx="18"/>
          </p:nvPr>
        </p:nvSpPr>
        <p:spPr>
          <a:xfrm>
            <a:off x="503238" y="3840480"/>
            <a:ext cx="1947862" cy="818833"/>
          </a:xfrm>
          <a:prstGeom prst="rect">
            <a:avLst/>
          </a:prstGeom>
          <a:solidFill>
            <a:schemeClr val="accent1"/>
          </a:solidFill>
        </p:spPr>
        <p:txBody>
          <a:bodyPr lIns="108000" tIns="108000" anchor="t"/>
          <a:lstStyle>
            <a:lvl1pPr>
              <a:lnSpc>
                <a:spcPct val="90000"/>
              </a:lnSpc>
              <a:defRPr lang="en-US" b="0"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p:txBody>
      </p:sp>
      <p:sp>
        <p:nvSpPr>
          <p:cNvPr id="19" name="Text Placeholder 17"/>
          <p:cNvSpPr>
            <a:spLocks noGrp="1"/>
          </p:cNvSpPr>
          <p:nvPr>
            <p:ph type="body" sz="quarter" idx="19"/>
          </p:nvPr>
        </p:nvSpPr>
        <p:spPr>
          <a:xfrm>
            <a:off x="2567461" y="3840480"/>
            <a:ext cx="1947862" cy="818833"/>
          </a:xfrm>
          <a:prstGeom prst="rect">
            <a:avLst/>
          </a:prstGeom>
          <a:solidFill>
            <a:schemeClr val="accent1"/>
          </a:solidFill>
        </p:spPr>
        <p:txBody>
          <a:bodyPr lIns="108000" tIns="108000" anchor="t"/>
          <a:lstStyle>
            <a:lvl1pPr>
              <a:lnSpc>
                <a:spcPct val="90000"/>
              </a:lnSpc>
              <a:defRPr lang="en-US" b="0"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p:txBody>
      </p:sp>
      <p:sp>
        <p:nvSpPr>
          <p:cNvPr id="20" name="Text Placeholder 17"/>
          <p:cNvSpPr>
            <a:spLocks noGrp="1"/>
          </p:cNvSpPr>
          <p:nvPr>
            <p:ph type="body" sz="quarter" idx="20"/>
          </p:nvPr>
        </p:nvSpPr>
        <p:spPr>
          <a:xfrm>
            <a:off x="4630181" y="3840480"/>
            <a:ext cx="1947862" cy="818833"/>
          </a:xfrm>
          <a:prstGeom prst="rect">
            <a:avLst/>
          </a:prstGeom>
          <a:solidFill>
            <a:schemeClr val="accent1"/>
          </a:solidFill>
        </p:spPr>
        <p:txBody>
          <a:bodyPr lIns="108000" tIns="108000" anchor="t"/>
          <a:lstStyle>
            <a:lvl1pPr>
              <a:lnSpc>
                <a:spcPct val="90000"/>
              </a:lnSpc>
              <a:defRPr lang="en-US" b="0"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p:txBody>
      </p:sp>
      <p:sp>
        <p:nvSpPr>
          <p:cNvPr id="21" name="Text Placeholder 17"/>
          <p:cNvSpPr>
            <a:spLocks noGrp="1"/>
          </p:cNvSpPr>
          <p:nvPr>
            <p:ph type="body" sz="quarter" idx="21"/>
          </p:nvPr>
        </p:nvSpPr>
        <p:spPr>
          <a:xfrm>
            <a:off x="6692900" y="3840480"/>
            <a:ext cx="1947862" cy="818833"/>
          </a:xfrm>
          <a:prstGeom prst="rect">
            <a:avLst/>
          </a:prstGeom>
          <a:solidFill>
            <a:schemeClr val="accent1"/>
          </a:solidFill>
        </p:spPr>
        <p:txBody>
          <a:bodyPr lIns="108000" tIns="108000" anchor="t"/>
          <a:lstStyle>
            <a:lvl1pPr>
              <a:lnSpc>
                <a:spcPct val="90000"/>
              </a:lnSpc>
              <a:defRPr lang="en-US" b="0"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p:txBody>
      </p:sp>
      <p:sp>
        <p:nvSpPr>
          <p:cNvPr id="3" name="Footer Placeholder 2"/>
          <p:cNvSpPr>
            <a:spLocks noGrp="1"/>
          </p:cNvSpPr>
          <p:nvPr>
            <p:ph type="ftr" sz="quarter" idx="22"/>
          </p:nvPr>
        </p:nvSpPr>
        <p:spPr>
          <a:xfrm>
            <a:off x="4924800" y="4719763"/>
            <a:ext cx="3086100" cy="274637"/>
          </a:xfrm>
          <a:prstGeom prst="rect">
            <a:avLst/>
          </a:prstGeom>
        </p:spPr>
        <p:txBody>
          <a:bodyPr/>
          <a:lstStyle/>
          <a:p>
            <a:r>
              <a:rPr lang="en-US"/>
              <a:t>Presentation name, Version, Date</a:t>
            </a:r>
            <a:endParaRPr lang="en-US" dirty="0"/>
          </a:p>
        </p:txBody>
      </p:sp>
      <p:sp>
        <p:nvSpPr>
          <p:cNvPr id="4" name="Slide Number Placeholder 3"/>
          <p:cNvSpPr>
            <a:spLocks noGrp="1"/>
          </p:cNvSpPr>
          <p:nvPr>
            <p:ph type="sldNum" sz="quarter" idx="23"/>
          </p:nvPr>
        </p:nvSpPr>
        <p:spPr/>
        <p:txBody>
          <a:bodyPr/>
          <a:lstStyle/>
          <a:p>
            <a:fld id="{793332C0-45F3-49F7-8962-3AD7701CBA4A}" type="slidenum">
              <a:rPr lang="en-US" smtClean="0"/>
              <a:t>‹#›</a:t>
            </a:fld>
            <a:endParaRPr lang="en-US" dirty="0"/>
          </a:p>
        </p:txBody>
      </p:sp>
      <p:sp>
        <p:nvSpPr>
          <p:cNvPr id="22" name="Text Placeholder 6"/>
          <p:cNvSpPr>
            <a:spLocks noGrp="1"/>
          </p:cNvSpPr>
          <p:nvPr>
            <p:ph type="body" sz="quarter" idx="24"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
        <p:nvSpPr>
          <p:cNvPr id="24" name="Text Placeholder 3"/>
          <p:cNvSpPr>
            <a:spLocks noGrp="1"/>
          </p:cNvSpPr>
          <p:nvPr>
            <p:ph type="body" sz="quarter" idx="26" hasCustomPrompt="1"/>
          </p:nvPr>
        </p:nvSpPr>
        <p:spPr>
          <a:xfrm>
            <a:off x="504000" y="812505"/>
            <a:ext cx="7572326" cy="362137"/>
          </a:xfrm>
          <a:prstGeom prst="rect">
            <a:avLst/>
          </a:prstGeom>
        </p:spPr>
        <p:txBody>
          <a:bodyPr lIns="0" tIns="0" rIns="0" bIns="0"/>
          <a:lstStyle>
            <a:lvl1pPr marL="0" indent="0" algn="l">
              <a:lnSpc>
                <a:spcPct val="80000"/>
              </a:lnSpc>
              <a:spcBef>
                <a:spcPts val="0"/>
              </a:spcBef>
              <a:buFontTx/>
              <a:buNone/>
              <a:defRPr sz="18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9_3 pillars - Whit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stretch>
            <a:fillRect/>
          </a:stretch>
        </p:blipFill>
        <p:spPr>
          <a:xfrm>
            <a:off x="8278711" y="217487"/>
            <a:ext cx="360464" cy="460374"/>
          </a:xfrm>
          <a:prstGeom prst="rect">
            <a:avLst/>
          </a:prstGeom>
          <a:noFill/>
        </p:spPr>
      </p:pic>
      <p:sp>
        <p:nvSpPr>
          <p:cNvPr id="18" name="Text Placeholder 17"/>
          <p:cNvSpPr>
            <a:spLocks noGrp="1"/>
          </p:cNvSpPr>
          <p:nvPr>
            <p:ph type="body" sz="quarter" idx="18"/>
          </p:nvPr>
        </p:nvSpPr>
        <p:spPr>
          <a:xfrm>
            <a:off x="503237" y="1550987"/>
            <a:ext cx="2628000" cy="3118983"/>
          </a:xfrm>
          <a:prstGeom prst="rect">
            <a:avLst/>
          </a:prstGeom>
          <a:solidFill>
            <a:schemeClr val="accent3"/>
          </a:solidFill>
        </p:spPr>
        <p:txBody>
          <a:bodyPr lIns="90000" tIns="108000" bIns="0" anchor="t"/>
          <a:lstStyle>
            <a:lvl1pPr>
              <a:lnSpc>
                <a:spcPct val="90000"/>
              </a:lnSpc>
              <a:defRPr lang="en-US" sz="1100" b="1"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0"/>
            <a:endParaRPr lang="en-US" dirty="0"/>
          </a:p>
        </p:txBody>
      </p:sp>
      <p:sp>
        <p:nvSpPr>
          <p:cNvPr id="19" name="Text Placeholder 17"/>
          <p:cNvSpPr>
            <a:spLocks noGrp="1"/>
          </p:cNvSpPr>
          <p:nvPr>
            <p:ph type="body" sz="quarter" idx="19"/>
          </p:nvPr>
        </p:nvSpPr>
        <p:spPr>
          <a:xfrm>
            <a:off x="3250363" y="1550987"/>
            <a:ext cx="2641413" cy="3118983"/>
          </a:xfrm>
          <a:prstGeom prst="rect">
            <a:avLst/>
          </a:prstGeom>
          <a:solidFill>
            <a:schemeClr val="accent2"/>
          </a:solidFill>
        </p:spPr>
        <p:txBody>
          <a:bodyPr lIns="90000" tIns="108000" bIns="0" anchor="t"/>
          <a:lstStyle>
            <a:lvl1pPr>
              <a:lnSpc>
                <a:spcPct val="90000"/>
              </a:lnSpc>
              <a:defRPr lang="en-US" sz="1100" b="1"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p:txBody>
      </p:sp>
      <p:sp>
        <p:nvSpPr>
          <p:cNvPr id="20" name="Text Placeholder 17"/>
          <p:cNvSpPr>
            <a:spLocks noGrp="1"/>
          </p:cNvSpPr>
          <p:nvPr>
            <p:ph type="body" sz="quarter" idx="20"/>
          </p:nvPr>
        </p:nvSpPr>
        <p:spPr>
          <a:xfrm>
            <a:off x="5997575" y="1550987"/>
            <a:ext cx="2643754" cy="3118983"/>
          </a:xfrm>
          <a:prstGeom prst="rect">
            <a:avLst/>
          </a:prstGeom>
          <a:solidFill>
            <a:schemeClr val="accent5"/>
          </a:solidFill>
        </p:spPr>
        <p:txBody>
          <a:bodyPr lIns="90000" tIns="108000" bIns="0" anchor="t"/>
          <a:lstStyle>
            <a:lvl1pPr>
              <a:lnSpc>
                <a:spcPct val="90000"/>
              </a:lnSpc>
              <a:defRPr lang="en-US" sz="1100" b="1"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p:txBody>
      </p:sp>
      <p:sp>
        <p:nvSpPr>
          <p:cNvPr id="5" name="Text Placeholder 4"/>
          <p:cNvSpPr>
            <a:spLocks noGrp="1"/>
          </p:cNvSpPr>
          <p:nvPr>
            <p:ph type="body" sz="quarter" idx="21"/>
          </p:nvPr>
        </p:nvSpPr>
        <p:spPr>
          <a:xfrm>
            <a:off x="503238" y="1859248"/>
            <a:ext cx="2628900" cy="2682621"/>
          </a:xfrm>
          <a:prstGeom prst="rect">
            <a:avLst/>
          </a:prstGeom>
        </p:spPr>
        <p:txBody>
          <a:bodyPr lIns="90000" tIns="0" rIns="90000" bIns="0"/>
          <a:lstStyle>
            <a:lvl1pPr marL="144145" indent="-144145">
              <a:lnSpc>
                <a:spcPct val="90000"/>
              </a:lnSpc>
              <a:spcBef>
                <a:spcPts val="600"/>
              </a:spcBef>
              <a:buFont typeface="Arial" panose="020B0604020202020204" pitchFamily="34" charset="0"/>
              <a:buChar char="•"/>
              <a:defRPr sz="11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16" name="Text Placeholder 4"/>
          <p:cNvSpPr>
            <a:spLocks noGrp="1"/>
          </p:cNvSpPr>
          <p:nvPr>
            <p:ph type="body" sz="quarter" idx="22"/>
          </p:nvPr>
        </p:nvSpPr>
        <p:spPr>
          <a:xfrm>
            <a:off x="3261428" y="1859248"/>
            <a:ext cx="2628900" cy="2682621"/>
          </a:xfrm>
          <a:prstGeom prst="rect">
            <a:avLst/>
          </a:prstGeom>
        </p:spPr>
        <p:txBody>
          <a:bodyPr lIns="90000" tIns="0" rIns="90000" bIns="0"/>
          <a:lstStyle>
            <a:lvl1pPr marL="144145" indent="-144145">
              <a:lnSpc>
                <a:spcPct val="90000"/>
              </a:lnSpc>
              <a:spcBef>
                <a:spcPts val="600"/>
              </a:spcBef>
              <a:buFont typeface="Arial" panose="020B0604020202020204" pitchFamily="34" charset="0"/>
              <a:buChar char="•"/>
              <a:defRPr sz="11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21" name="Text Placeholder 4"/>
          <p:cNvSpPr>
            <a:spLocks noGrp="1"/>
          </p:cNvSpPr>
          <p:nvPr>
            <p:ph type="body" sz="quarter" idx="23"/>
          </p:nvPr>
        </p:nvSpPr>
        <p:spPr>
          <a:xfrm>
            <a:off x="6004628" y="1859248"/>
            <a:ext cx="2628900" cy="2682621"/>
          </a:xfrm>
          <a:prstGeom prst="rect">
            <a:avLst/>
          </a:prstGeom>
        </p:spPr>
        <p:txBody>
          <a:bodyPr lIns="90000" tIns="0" rIns="90000" bIns="0"/>
          <a:lstStyle>
            <a:lvl1pPr marL="144145" indent="-144145">
              <a:lnSpc>
                <a:spcPct val="90000"/>
              </a:lnSpc>
              <a:spcBef>
                <a:spcPts val="600"/>
              </a:spcBef>
              <a:buFont typeface="Arial" panose="020B0604020202020204" pitchFamily="34" charset="0"/>
              <a:buChar char="•"/>
              <a:defRPr sz="11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pic>
        <p:nvPicPr>
          <p:cNvPr id="12" name="Picture 11"/>
          <p:cNvPicPr>
            <a:picLocks noChangeAspect="1"/>
          </p:cNvPicPr>
          <p:nvPr/>
        </p:nvPicPr>
        <p:blipFill>
          <a:blip r:embed="rId3" cstate="screen"/>
          <a:stretch>
            <a:fillRect/>
          </a:stretch>
        </p:blipFill>
        <p:spPr>
          <a:xfrm>
            <a:off x="8095018" y="28235"/>
            <a:ext cx="727849" cy="838877"/>
          </a:xfrm>
          <a:prstGeom prst="rect">
            <a:avLst/>
          </a:prstGeom>
        </p:spPr>
      </p:pic>
      <p:sp>
        <p:nvSpPr>
          <p:cNvPr id="13" name="Text Placeholder 3"/>
          <p:cNvSpPr>
            <a:spLocks noGrp="1"/>
          </p:cNvSpPr>
          <p:nvPr>
            <p:ph type="body" sz="quarter" idx="10" hasCustomPrompt="1"/>
          </p:nvPr>
        </p:nvSpPr>
        <p:spPr>
          <a:xfrm>
            <a:off x="504000" y="387369"/>
            <a:ext cx="7563044" cy="424161"/>
          </a:xfrm>
          <a:prstGeom prst="rect">
            <a:avLst/>
          </a:prstGeom>
        </p:spPr>
        <p:txBody>
          <a:bodyPr lIns="0" tIns="0" rIns="0" bIns="0"/>
          <a:lstStyle>
            <a:lvl1pPr marL="0" indent="0" algn="l">
              <a:lnSpc>
                <a:spcPct val="80000"/>
              </a:lnSpc>
              <a:spcBef>
                <a:spcPts val="0"/>
              </a:spcBef>
              <a:buFontTx/>
              <a:buNone/>
              <a:defRPr sz="2900" b="0" i="0">
                <a:solidFill>
                  <a:srgbClr val="005A8B"/>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17" name="Text Placeholder 6"/>
          <p:cNvSpPr>
            <a:spLocks noGrp="1"/>
          </p:cNvSpPr>
          <p:nvPr>
            <p:ph type="body" sz="quarter" idx="14"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
        <p:nvSpPr>
          <p:cNvPr id="2" name="Footer Placeholder 1"/>
          <p:cNvSpPr>
            <a:spLocks noGrp="1"/>
          </p:cNvSpPr>
          <p:nvPr>
            <p:ph type="ftr" sz="quarter" idx="24"/>
          </p:nvPr>
        </p:nvSpPr>
        <p:spPr>
          <a:xfrm>
            <a:off x="4924800" y="4719763"/>
            <a:ext cx="3086100" cy="274637"/>
          </a:xfrm>
          <a:prstGeom prst="rect">
            <a:avLst/>
          </a:prstGeom>
        </p:spPr>
        <p:txBody>
          <a:bodyPr/>
          <a:lstStyle/>
          <a:p>
            <a:r>
              <a:rPr lang="en-US"/>
              <a:t>Presentation name, Version, Date</a:t>
            </a:r>
            <a:endParaRPr lang="en-US" dirty="0"/>
          </a:p>
        </p:txBody>
      </p:sp>
      <p:sp>
        <p:nvSpPr>
          <p:cNvPr id="3" name="Slide Number Placeholder 2"/>
          <p:cNvSpPr>
            <a:spLocks noGrp="1"/>
          </p:cNvSpPr>
          <p:nvPr>
            <p:ph type="sldNum" sz="quarter" idx="25"/>
          </p:nvPr>
        </p:nvSpPr>
        <p:spPr/>
        <p:txBody>
          <a:bodyPr/>
          <a:lstStyle/>
          <a:p>
            <a:fld id="{793332C0-45F3-49F7-8962-3AD7701CBA4A}" type="slidenum">
              <a:rPr lang="en-US" smtClean="0"/>
              <a:t>‹#›</a:t>
            </a:fld>
            <a:endParaRPr lang="en-US" dirty="0"/>
          </a:p>
        </p:txBody>
      </p:sp>
      <p:sp>
        <p:nvSpPr>
          <p:cNvPr id="15" name="Text Placeholder 3"/>
          <p:cNvSpPr>
            <a:spLocks noGrp="1"/>
          </p:cNvSpPr>
          <p:nvPr>
            <p:ph type="body" sz="quarter" idx="11" hasCustomPrompt="1"/>
          </p:nvPr>
        </p:nvSpPr>
        <p:spPr>
          <a:xfrm>
            <a:off x="504000" y="812505"/>
            <a:ext cx="7572326" cy="362137"/>
          </a:xfrm>
          <a:prstGeom prst="rect">
            <a:avLst/>
          </a:prstGeom>
        </p:spPr>
        <p:txBody>
          <a:bodyPr lIns="0" tIns="0" rIns="0" bIns="0"/>
          <a:lstStyle>
            <a:lvl1pPr marL="0" indent="0" algn="l">
              <a:lnSpc>
                <a:spcPct val="80000"/>
              </a:lnSpc>
              <a:spcBef>
                <a:spcPts val="0"/>
              </a:spcBef>
              <a:buFontTx/>
              <a:buNone/>
              <a:defRPr sz="1800" b="0" i="0">
                <a:solidFill>
                  <a:srgbClr val="005A8B"/>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19_3 pillars&amp;caption - Whit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stretch>
            <a:fillRect/>
          </a:stretch>
        </p:blipFill>
        <p:spPr>
          <a:xfrm>
            <a:off x="8278711" y="217487"/>
            <a:ext cx="360464" cy="460374"/>
          </a:xfrm>
          <a:prstGeom prst="rect">
            <a:avLst/>
          </a:prstGeom>
          <a:noFill/>
        </p:spPr>
      </p:pic>
      <p:sp>
        <p:nvSpPr>
          <p:cNvPr id="18" name="Text Placeholder 17"/>
          <p:cNvSpPr>
            <a:spLocks noGrp="1"/>
          </p:cNvSpPr>
          <p:nvPr>
            <p:ph type="body" sz="quarter" idx="18"/>
          </p:nvPr>
        </p:nvSpPr>
        <p:spPr>
          <a:xfrm>
            <a:off x="503237" y="1550988"/>
            <a:ext cx="2629539" cy="1717730"/>
          </a:xfrm>
          <a:prstGeom prst="rect">
            <a:avLst/>
          </a:prstGeom>
          <a:solidFill>
            <a:schemeClr val="accent3"/>
          </a:solidFill>
        </p:spPr>
        <p:txBody>
          <a:bodyPr lIns="90000" tIns="108000" bIns="0" anchor="t"/>
          <a:lstStyle>
            <a:lvl1pPr>
              <a:lnSpc>
                <a:spcPct val="90000"/>
              </a:lnSpc>
              <a:defRPr lang="en-US" sz="1100" b="1"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0"/>
            <a:endParaRPr lang="en-US" dirty="0"/>
          </a:p>
        </p:txBody>
      </p:sp>
      <p:sp>
        <p:nvSpPr>
          <p:cNvPr id="19" name="Text Placeholder 17"/>
          <p:cNvSpPr>
            <a:spLocks noGrp="1"/>
          </p:cNvSpPr>
          <p:nvPr>
            <p:ph type="body" sz="quarter" idx="19"/>
          </p:nvPr>
        </p:nvSpPr>
        <p:spPr>
          <a:xfrm>
            <a:off x="3250363" y="1550988"/>
            <a:ext cx="2641413" cy="1717730"/>
          </a:xfrm>
          <a:prstGeom prst="rect">
            <a:avLst/>
          </a:prstGeom>
          <a:solidFill>
            <a:schemeClr val="accent2"/>
          </a:solidFill>
        </p:spPr>
        <p:txBody>
          <a:bodyPr lIns="90000" tIns="108000" bIns="0" anchor="t"/>
          <a:lstStyle>
            <a:lvl1pPr>
              <a:lnSpc>
                <a:spcPct val="90000"/>
              </a:lnSpc>
              <a:defRPr lang="en-US" sz="1100" b="1"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p:txBody>
      </p:sp>
      <p:sp>
        <p:nvSpPr>
          <p:cNvPr id="20" name="Text Placeholder 17"/>
          <p:cNvSpPr>
            <a:spLocks noGrp="1"/>
          </p:cNvSpPr>
          <p:nvPr>
            <p:ph type="body" sz="quarter" idx="20"/>
          </p:nvPr>
        </p:nvSpPr>
        <p:spPr>
          <a:xfrm>
            <a:off x="5997575" y="1550988"/>
            <a:ext cx="2643754" cy="1717730"/>
          </a:xfrm>
          <a:prstGeom prst="rect">
            <a:avLst/>
          </a:prstGeom>
          <a:solidFill>
            <a:schemeClr val="accent5"/>
          </a:solidFill>
        </p:spPr>
        <p:txBody>
          <a:bodyPr lIns="90000" tIns="108000" bIns="0" anchor="t"/>
          <a:lstStyle>
            <a:lvl1pPr>
              <a:lnSpc>
                <a:spcPct val="90000"/>
              </a:lnSpc>
              <a:defRPr lang="en-US" sz="1100" b="1"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p:txBody>
      </p:sp>
      <p:sp>
        <p:nvSpPr>
          <p:cNvPr id="5" name="Text Placeholder 4"/>
          <p:cNvSpPr>
            <a:spLocks noGrp="1"/>
          </p:cNvSpPr>
          <p:nvPr>
            <p:ph type="body" sz="quarter" idx="21"/>
          </p:nvPr>
        </p:nvSpPr>
        <p:spPr>
          <a:xfrm>
            <a:off x="503238" y="1859248"/>
            <a:ext cx="2628900" cy="1354751"/>
          </a:xfrm>
          <a:prstGeom prst="rect">
            <a:avLst/>
          </a:prstGeom>
        </p:spPr>
        <p:txBody>
          <a:bodyPr lIns="90000" tIns="0" rIns="90000" bIns="0"/>
          <a:lstStyle>
            <a:lvl1pPr marL="144145" indent="-144145">
              <a:lnSpc>
                <a:spcPct val="90000"/>
              </a:lnSpc>
              <a:spcBef>
                <a:spcPts val="600"/>
              </a:spcBef>
              <a:buFont typeface="Arial" panose="020B0604020202020204" pitchFamily="34" charset="0"/>
              <a:buChar char="•"/>
              <a:defRPr sz="11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16" name="Text Placeholder 4"/>
          <p:cNvSpPr>
            <a:spLocks noGrp="1"/>
          </p:cNvSpPr>
          <p:nvPr>
            <p:ph type="body" sz="quarter" idx="22"/>
          </p:nvPr>
        </p:nvSpPr>
        <p:spPr>
          <a:xfrm>
            <a:off x="3261428" y="1859248"/>
            <a:ext cx="2628900" cy="1354751"/>
          </a:xfrm>
          <a:prstGeom prst="rect">
            <a:avLst/>
          </a:prstGeom>
        </p:spPr>
        <p:txBody>
          <a:bodyPr lIns="90000" tIns="0" rIns="90000" bIns="0"/>
          <a:lstStyle>
            <a:lvl1pPr marL="144145" indent="-144145">
              <a:lnSpc>
                <a:spcPct val="90000"/>
              </a:lnSpc>
              <a:spcBef>
                <a:spcPts val="600"/>
              </a:spcBef>
              <a:buFont typeface="Arial" panose="020B0604020202020204" pitchFamily="34" charset="0"/>
              <a:buChar char="•"/>
              <a:defRPr sz="11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21" name="Text Placeholder 4"/>
          <p:cNvSpPr>
            <a:spLocks noGrp="1"/>
          </p:cNvSpPr>
          <p:nvPr>
            <p:ph type="body" sz="quarter" idx="23"/>
          </p:nvPr>
        </p:nvSpPr>
        <p:spPr>
          <a:xfrm>
            <a:off x="6004628" y="1859248"/>
            <a:ext cx="2628900" cy="1354751"/>
          </a:xfrm>
          <a:prstGeom prst="rect">
            <a:avLst/>
          </a:prstGeom>
        </p:spPr>
        <p:txBody>
          <a:bodyPr lIns="90000" tIns="0" rIns="90000" bIns="0"/>
          <a:lstStyle>
            <a:lvl1pPr marL="144145" indent="-144145">
              <a:lnSpc>
                <a:spcPct val="90000"/>
              </a:lnSpc>
              <a:spcBef>
                <a:spcPts val="600"/>
              </a:spcBef>
              <a:buFont typeface="Arial" panose="020B0604020202020204" pitchFamily="34" charset="0"/>
              <a:buChar char="•"/>
              <a:defRPr sz="11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15" name="Text Placeholder 4"/>
          <p:cNvSpPr>
            <a:spLocks noGrp="1"/>
          </p:cNvSpPr>
          <p:nvPr>
            <p:ph type="body" sz="quarter" idx="27"/>
          </p:nvPr>
        </p:nvSpPr>
        <p:spPr>
          <a:xfrm>
            <a:off x="503238" y="3394842"/>
            <a:ext cx="2628900" cy="1256846"/>
          </a:xfrm>
          <a:prstGeom prst="rect">
            <a:avLst/>
          </a:prstGeom>
        </p:spPr>
        <p:txBody>
          <a:bodyPr lIns="90000" tIns="0" rIns="90000" bIns="0"/>
          <a:lstStyle>
            <a:lvl1pPr marL="144145" indent="-144145">
              <a:lnSpc>
                <a:spcPct val="90000"/>
              </a:lnSpc>
              <a:spcBef>
                <a:spcPts val="600"/>
              </a:spcBef>
              <a:buFont typeface="Arial" panose="020B0604020202020204" pitchFamily="34" charset="0"/>
              <a:buChar char="•"/>
              <a:defRPr sz="11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23" name="Text Placeholder 4"/>
          <p:cNvSpPr>
            <a:spLocks noGrp="1"/>
          </p:cNvSpPr>
          <p:nvPr>
            <p:ph type="body" sz="quarter" idx="28"/>
          </p:nvPr>
        </p:nvSpPr>
        <p:spPr>
          <a:xfrm>
            <a:off x="3261428" y="3394842"/>
            <a:ext cx="2628900" cy="1256846"/>
          </a:xfrm>
          <a:prstGeom prst="rect">
            <a:avLst/>
          </a:prstGeom>
        </p:spPr>
        <p:txBody>
          <a:bodyPr lIns="90000" tIns="0" rIns="90000" bIns="0"/>
          <a:lstStyle>
            <a:lvl1pPr marL="144145" indent="-144145">
              <a:lnSpc>
                <a:spcPct val="90000"/>
              </a:lnSpc>
              <a:spcBef>
                <a:spcPts val="600"/>
              </a:spcBef>
              <a:buFont typeface="Arial" panose="020B0604020202020204" pitchFamily="34" charset="0"/>
              <a:buChar char="•"/>
              <a:defRPr sz="11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25" name="Text Placeholder 4"/>
          <p:cNvSpPr>
            <a:spLocks noGrp="1"/>
          </p:cNvSpPr>
          <p:nvPr>
            <p:ph type="body" sz="quarter" idx="29"/>
          </p:nvPr>
        </p:nvSpPr>
        <p:spPr>
          <a:xfrm>
            <a:off x="6004628" y="3394842"/>
            <a:ext cx="2628900" cy="1256846"/>
          </a:xfrm>
          <a:prstGeom prst="rect">
            <a:avLst/>
          </a:prstGeom>
        </p:spPr>
        <p:txBody>
          <a:bodyPr lIns="90000" tIns="0" rIns="90000" bIns="0"/>
          <a:lstStyle>
            <a:lvl1pPr marL="144145" indent="-144145">
              <a:lnSpc>
                <a:spcPct val="90000"/>
              </a:lnSpc>
              <a:spcBef>
                <a:spcPts val="600"/>
              </a:spcBef>
              <a:buFont typeface="Arial" panose="020B0604020202020204" pitchFamily="34" charset="0"/>
              <a:buChar char="•"/>
              <a:defRPr sz="11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pic>
        <p:nvPicPr>
          <p:cNvPr id="27" name="Picture 26"/>
          <p:cNvPicPr>
            <a:picLocks noChangeAspect="1"/>
          </p:cNvPicPr>
          <p:nvPr/>
        </p:nvPicPr>
        <p:blipFill>
          <a:blip r:embed="rId3" cstate="screen"/>
          <a:stretch>
            <a:fillRect/>
          </a:stretch>
        </p:blipFill>
        <p:spPr>
          <a:xfrm>
            <a:off x="8095018" y="28235"/>
            <a:ext cx="727849" cy="838877"/>
          </a:xfrm>
          <a:prstGeom prst="rect">
            <a:avLst/>
          </a:prstGeom>
        </p:spPr>
      </p:pic>
      <p:sp>
        <p:nvSpPr>
          <p:cNvPr id="28" name="Text Placeholder 3"/>
          <p:cNvSpPr>
            <a:spLocks noGrp="1"/>
          </p:cNvSpPr>
          <p:nvPr>
            <p:ph type="body" sz="quarter" idx="10" hasCustomPrompt="1"/>
          </p:nvPr>
        </p:nvSpPr>
        <p:spPr>
          <a:xfrm>
            <a:off x="504000" y="387371"/>
            <a:ext cx="7563044" cy="425134"/>
          </a:xfrm>
          <a:prstGeom prst="rect">
            <a:avLst/>
          </a:prstGeom>
        </p:spPr>
        <p:txBody>
          <a:bodyPr lIns="0" tIns="0" rIns="0" bIns="0"/>
          <a:lstStyle>
            <a:lvl1pPr marL="0" indent="0" algn="l">
              <a:lnSpc>
                <a:spcPct val="80000"/>
              </a:lnSpc>
              <a:spcBef>
                <a:spcPts val="0"/>
              </a:spcBef>
              <a:buFontTx/>
              <a:buNone/>
              <a:defRPr sz="2900" b="0" i="0">
                <a:solidFill>
                  <a:schemeClr val="accent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29" name="Text Placeholder 3"/>
          <p:cNvSpPr>
            <a:spLocks noGrp="1"/>
          </p:cNvSpPr>
          <p:nvPr>
            <p:ph type="body" sz="quarter" idx="11" hasCustomPrompt="1"/>
          </p:nvPr>
        </p:nvSpPr>
        <p:spPr>
          <a:xfrm>
            <a:off x="504000" y="812505"/>
            <a:ext cx="7572326" cy="362137"/>
          </a:xfrm>
          <a:prstGeom prst="rect">
            <a:avLst/>
          </a:prstGeom>
        </p:spPr>
        <p:txBody>
          <a:bodyPr lIns="0" tIns="0" rIns="0" bIns="0"/>
          <a:lstStyle>
            <a:lvl1pPr marL="0" indent="0" algn="l">
              <a:lnSpc>
                <a:spcPct val="80000"/>
              </a:lnSpc>
              <a:spcBef>
                <a:spcPts val="0"/>
              </a:spcBef>
              <a:buFontTx/>
              <a:buNone/>
              <a:defRPr sz="1800" b="0" i="0">
                <a:solidFill>
                  <a:srgbClr val="005A8B"/>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24" name="Text Placeholder 6"/>
          <p:cNvSpPr>
            <a:spLocks noGrp="1"/>
          </p:cNvSpPr>
          <p:nvPr>
            <p:ph type="body" sz="quarter" idx="14"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
        <p:nvSpPr>
          <p:cNvPr id="2" name="Footer Placeholder 1"/>
          <p:cNvSpPr>
            <a:spLocks noGrp="1"/>
          </p:cNvSpPr>
          <p:nvPr>
            <p:ph type="ftr" sz="quarter" idx="30"/>
          </p:nvPr>
        </p:nvSpPr>
        <p:spPr>
          <a:xfrm>
            <a:off x="4924800" y="4719763"/>
            <a:ext cx="3086100" cy="274637"/>
          </a:xfrm>
          <a:prstGeom prst="rect">
            <a:avLst/>
          </a:prstGeom>
        </p:spPr>
        <p:txBody>
          <a:bodyPr/>
          <a:lstStyle/>
          <a:p>
            <a:r>
              <a:rPr lang="en-US"/>
              <a:t>Presentation name, Version, Date</a:t>
            </a:r>
            <a:endParaRPr lang="en-US" dirty="0"/>
          </a:p>
        </p:txBody>
      </p:sp>
      <p:sp>
        <p:nvSpPr>
          <p:cNvPr id="3" name="Slide Number Placeholder 2"/>
          <p:cNvSpPr>
            <a:spLocks noGrp="1"/>
          </p:cNvSpPr>
          <p:nvPr>
            <p:ph type="sldNum" sz="quarter" idx="31"/>
          </p:nvPr>
        </p:nvSpPr>
        <p:spPr/>
        <p:txBody>
          <a:bodyPr/>
          <a:lstStyle/>
          <a:p>
            <a:fld id="{793332C0-45F3-49F7-8962-3AD7701CBA4A}"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19_4 pillars - Whit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stretch>
            <a:fillRect/>
          </a:stretch>
        </p:blipFill>
        <p:spPr>
          <a:xfrm>
            <a:off x="8278711" y="217487"/>
            <a:ext cx="360464" cy="460374"/>
          </a:xfrm>
          <a:prstGeom prst="rect">
            <a:avLst/>
          </a:prstGeom>
          <a:noFill/>
        </p:spPr>
      </p:pic>
      <p:sp>
        <p:nvSpPr>
          <p:cNvPr id="18" name="Text Placeholder 17"/>
          <p:cNvSpPr>
            <a:spLocks noGrp="1"/>
          </p:cNvSpPr>
          <p:nvPr>
            <p:ph type="body" sz="quarter" idx="18"/>
          </p:nvPr>
        </p:nvSpPr>
        <p:spPr>
          <a:xfrm>
            <a:off x="503238" y="1550988"/>
            <a:ext cx="1947600" cy="3108325"/>
          </a:xfrm>
          <a:prstGeom prst="rect">
            <a:avLst/>
          </a:prstGeom>
          <a:solidFill>
            <a:schemeClr val="accent3"/>
          </a:solidFill>
        </p:spPr>
        <p:txBody>
          <a:bodyPr lIns="90000" tIns="108000" rIns="90000" anchor="t"/>
          <a:lstStyle>
            <a:lvl1pPr marL="0" indent="0">
              <a:lnSpc>
                <a:spcPct val="90000"/>
              </a:lnSpc>
              <a:spcBef>
                <a:spcPts val="0"/>
              </a:spcBef>
              <a:buFont typeface="Arial" panose="020B0604020202020204" pitchFamily="34" charset="0"/>
              <a:buNone/>
              <a:defRPr lang="en-US" sz="1100" b="1"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p:txBody>
      </p:sp>
      <p:sp>
        <p:nvSpPr>
          <p:cNvPr id="19" name="Text Placeholder 17"/>
          <p:cNvSpPr>
            <a:spLocks noGrp="1"/>
          </p:cNvSpPr>
          <p:nvPr>
            <p:ph type="body" sz="quarter" idx="19"/>
          </p:nvPr>
        </p:nvSpPr>
        <p:spPr>
          <a:xfrm>
            <a:off x="2567461" y="1550988"/>
            <a:ext cx="1947862" cy="3108325"/>
          </a:xfrm>
          <a:prstGeom prst="rect">
            <a:avLst/>
          </a:prstGeom>
          <a:solidFill>
            <a:schemeClr val="accent2"/>
          </a:solidFill>
        </p:spPr>
        <p:txBody>
          <a:bodyPr lIns="90000" tIns="108000" rIns="90000" anchor="t"/>
          <a:lstStyle>
            <a:lvl1pPr marL="0" indent="0">
              <a:lnSpc>
                <a:spcPct val="90000"/>
              </a:lnSpc>
              <a:spcBef>
                <a:spcPts val="0"/>
              </a:spcBef>
              <a:buFont typeface="Arial" panose="020B0604020202020204" pitchFamily="34" charset="0"/>
              <a:buNone/>
              <a:defRPr lang="en-US" sz="1100" b="1"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p:txBody>
      </p:sp>
      <p:sp>
        <p:nvSpPr>
          <p:cNvPr id="20" name="Text Placeholder 17"/>
          <p:cNvSpPr>
            <a:spLocks noGrp="1"/>
          </p:cNvSpPr>
          <p:nvPr>
            <p:ph type="body" sz="quarter" idx="20"/>
          </p:nvPr>
        </p:nvSpPr>
        <p:spPr>
          <a:xfrm>
            <a:off x="4630181" y="1550988"/>
            <a:ext cx="1947862" cy="3108325"/>
          </a:xfrm>
          <a:prstGeom prst="rect">
            <a:avLst/>
          </a:prstGeom>
          <a:solidFill>
            <a:schemeClr val="accent1"/>
          </a:solidFill>
        </p:spPr>
        <p:txBody>
          <a:bodyPr lIns="90000" tIns="108000" rIns="90000" anchor="t"/>
          <a:lstStyle>
            <a:lvl1pPr marL="0" indent="0">
              <a:lnSpc>
                <a:spcPct val="90000"/>
              </a:lnSpc>
              <a:spcBef>
                <a:spcPts val="0"/>
              </a:spcBef>
              <a:buFont typeface="Arial" panose="020B0604020202020204" pitchFamily="34" charset="0"/>
              <a:buNone/>
              <a:defRPr lang="en-US" sz="1100" b="1"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p:txBody>
      </p:sp>
      <p:sp>
        <p:nvSpPr>
          <p:cNvPr id="21" name="Text Placeholder 17"/>
          <p:cNvSpPr>
            <a:spLocks noGrp="1"/>
          </p:cNvSpPr>
          <p:nvPr>
            <p:ph type="body" sz="quarter" idx="21"/>
          </p:nvPr>
        </p:nvSpPr>
        <p:spPr>
          <a:xfrm>
            <a:off x="6692900" y="1550988"/>
            <a:ext cx="1947862" cy="3108325"/>
          </a:xfrm>
          <a:prstGeom prst="rect">
            <a:avLst/>
          </a:prstGeom>
          <a:solidFill>
            <a:schemeClr val="accent5"/>
          </a:solidFill>
        </p:spPr>
        <p:txBody>
          <a:bodyPr lIns="90000" tIns="108000" rIns="90000" anchor="t"/>
          <a:lstStyle>
            <a:lvl1pPr marL="0" indent="0">
              <a:lnSpc>
                <a:spcPct val="90000"/>
              </a:lnSpc>
              <a:spcBef>
                <a:spcPts val="0"/>
              </a:spcBef>
              <a:buFont typeface="Arial" panose="020B0604020202020204" pitchFamily="34" charset="0"/>
              <a:buNone/>
              <a:defRPr lang="en-US" sz="1100" b="1"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p:txBody>
      </p:sp>
      <p:sp>
        <p:nvSpPr>
          <p:cNvPr id="22" name="Text Placeholder 4"/>
          <p:cNvSpPr>
            <a:spLocks noGrp="1"/>
          </p:cNvSpPr>
          <p:nvPr>
            <p:ph type="body" sz="quarter" idx="22"/>
          </p:nvPr>
        </p:nvSpPr>
        <p:spPr>
          <a:xfrm>
            <a:off x="503238" y="1859248"/>
            <a:ext cx="1947862" cy="2656191"/>
          </a:xfrm>
          <a:prstGeom prst="rect">
            <a:avLst/>
          </a:prstGeom>
        </p:spPr>
        <p:txBody>
          <a:bodyPr lIns="90000" tIns="0" rIns="90000" bIns="72000"/>
          <a:lstStyle>
            <a:lvl1pPr marL="144145" indent="-144145">
              <a:lnSpc>
                <a:spcPct val="90000"/>
              </a:lnSpc>
              <a:spcBef>
                <a:spcPts val="600"/>
              </a:spcBef>
              <a:buFont typeface="Arial" panose="020B0604020202020204" pitchFamily="34" charset="0"/>
              <a:buChar char="•"/>
              <a:defRPr sz="11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23" name="Text Placeholder 4"/>
          <p:cNvSpPr>
            <a:spLocks noGrp="1"/>
          </p:cNvSpPr>
          <p:nvPr>
            <p:ph type="body" sz="quarter" idx="23"/>
          </p:nvPr>
        </p:nvSpPr>
        <p:spPr>
          <a:xfrm>
            <a:off x="2576361" y="1859248"/>
            <a:ext cx="1947862" cy="2656191"/>
          </a:xfrm>
          <a:prstGeom prst="rect">
            <a:avLst/>
          </a:prstGeom>
        </p:spPr>
        <p:txBody>
          <a:bodyPr lIns="90000" tIns="0" rIns="90000" bIns="72000"/>
          <a:lstStyle>
            <a:lvl1pPr marL="144145" indent="-144145">
              <a:lnSpc>
                <a:spcPct val="90000"/>
              </a:lnSpc>
              <a:spcBef>
                <a:spcPts val="600"/>
              </a:spcBef>
              <a:buFont typeface="Arial" panose="020B0604020202020204" pitchFamily="34" charset="0"/>
              <a:buChar char="•"/>
              <a:defRPr sz="11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24" name="Text Placeholder 4"/>
          <p:cNvSpPr>
            <a:spLocks noGrp="1"/>
          </p:cNvSpPr>
          <p:nvPr>
            <p:ph type="body" sz="quarter" idx="24"/>
          </p:nvPr>
        </p:nvSpPr>
        <p:spPr>
          <a:xfrm>
            <a:off x="4625534" y="1859248"/>
            <a:ext cx="1947862" cy="2656191"/>
          </a:xfrm>
          <a:prstGeom prst="rect">
            <a:avLst/>
          </a:prstGeom>
        </p:spPr>
        <p:txBody>
          <a:bodyPr lIns="90000" tIns="0" rIns="90000" bIns="72000"/>
          <a:lstStyle>
            <a:lvl1pPr marL="144145" indent="-144145">
              <a:lnSpc>
                <a:spcPct val="90000"/>
              </a:lnSpc>
              <a:spcBef>
                <a:spcPts val="600"/>
              </a:spcBef>
              <a:buFont typeface="Arial" panose="020B0604020202020204" pitchFamily="34" charset="0"/>
              <a:buChar char="•"/>
              <a:defRPr sz="11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25" name="Text Placeholder 4"/>
          <p:cNvSpPr>
            <a:spLocks noGrp="1"/>
          </p:cNvSpPr>
          <p:nvPr>
            <p:ph type="body" sz="quarter" idx="25"/>
          </p:nvPr>
        </p:nvSpPr>
        <p:spPr>
          <a:xfrm>
            <a:off x="6694177" y="1859248"/>
            <a:ext cx="1947862" cy="2656191"/>
          </a:xfrm>
          <a:prstGeom prst="rect">
            <a:avLst/>
          </a:prstGeom>
        </p:spPr>
        <p:txBody>
          <a:bodyPr lIns="90000" tIns="0" rIns="90000" bIns="72000"/>
          <a:lstStyle>
            <a:lvl1pPr marL="144145" indent="-144145">
              <a:lnSpc>
                <a:spcPct val="90000"/>
              </a:lnSpc>
              <a:spcBef>
                <a:spcPts val="600"/>
              </a:spcBef>
              <a:buFont typeface="Arial" panose="020B0604020202020204" pitchFamily="34" charset="0"/>
              <a:buChar char="•"/>
              <a:defRPr sz="11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pic>
        <p:nvPicPr>
          <p:cNvPr id="14" name="Picture 13"/>
          <p:cNvPicPr>
            <a:picLocks noChangeAspect="1"/>
          </p:cNvPicPr>
          <p:nvPr/>
        </p:nvPicPr>
        <p:blipFill>
          <a:blip r:embed="rId3" cstate="screen"/>
          <a:stretch>
            <a:fillRect/>
          </a:stretch>
        </p:blipFill>
        <p:spPr>
          <a:xfrm>
            <a:off x="8095018" y="28235"/>
            <a:ext cx="727849" cy="838877"/>
          </a:xfrm>
          <a:prstGeom prst="rect">
            <a:avLst/>
          </a:prstGeom>
        </p:spPr>
      </p:pic>
      <p:sp>
        <p:nvSpPr>
          <p:cNvPr id="15" name="Text Placeholder 3"/>
          <p:cNvSpPr>
            <a:spLocks noGrp="1"/>
          </p:cNvSpPr>
          <p:nvPr>
            <p:ph type="body" sz="quarter" idx="10" hasCustomPrompt="1"/>
          </p:nvPr>
        </p:nvSpPr>
        <p:spPr>
          <a:xfrm>
            <a:off x="504000" y="387369"/>
            <a:ext cx="7563044" cy="789497"/>
          </a:xfrm>
          <a:prstGeom prst="rect">
            <a:avLst/>
          </a:prstGeom>
        </p:spPr>
        <p:txBody>
          <a:bodyPr lIns="0" tIns="0" rIns="0" bIns="0"/>
          <a:lstStyle>
            <a:lvl1pPr marL="0" indent="0" algn="l">
              <a:lnSpc>
                <a:spcPct val="80000"/>
              </a:lnSpc>
              <a:spcBef>
                <a:spcPts val="0"/>
              </a:spcBef>
              <a:buFontTx/>
              <a:buNone/>
              <a:defRPr sz="2900" b="0" i="0">
                <a:solidFill>
                  <a:srgbClr val="005A8B"/>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26" name="Text Placeholder 6"/>
          <p:cNvSpPr>
            <a:spLocks noGrp="1"/>
          </p:cNvSpPr>
          <p:nvPr>
            <p:ph type="body" sz="quarter" idx="14"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
        <p:nvSpPr>
          <p:cNvPr id="2" name="Footer Placeholder 1"/>
          <p:cNvSpPr>
            <a:spLocks noGrp="1"/>
          </p:cNvSpPr>
          <p:nvPr>
            <p:ph type="ftr" sz="quarter" idx="26"/>
          </p:nvPr>
        </p:nvSpPr>
        <p:spPr>
          <a:xfrm>
            <a:off x="4924800" y="4719763"/>
            <a:ext cx="3086100" cy="274637"/>
          </a:xfrm>
          <a:prstGeom prst="rect">
            <a:avLst/>
          </a:prstGeom>
        </p:spPr>
        <p:txBody>
          <a:bodyPr/>
          <a:lstStyle/>
          <a:p>
            <a:r>
              <a:rPr lang="en-US"/>
              <a:t>Presentation name, Version, Date</a:t>
            </a:r>
            <a:endParaRPr lang="en-US" dirty="0"/>
          </a:p>
        </p:txBody>
      </p:sp>
      <p:sp>
        <p:nvSpPr>
          <p:cNvPr id="3" name="Slide Number Placeholder 2"/>
          <p:cNvSpPr>
            <a:spLocks noGrp="1"/>
          </p:cNvSpPr>
          <p:nvPr>
            <p:ph type="sldNum" sz="quarter" idx="27"/>
          </p:nvPr>
        </p:nvSpPr>
        <p:spPr/>
        <p:txBody>
          <a:bodyPr/>
          <a:lstStyle/>
          <a:p>
            <a:fld id="{793332C0-45F3-49F7-8962-3AD7701CBA4A}" type="slidenum">
              <a:rPr lang="en-US" smtClean="0"/>
              <a:t>‹#›</a:t>
            </a:fld>
            <a:endParaRPr lang="en-US" dirty="0"/>
          </a:p>
        </p:txBody>
      </p:sp>
      <p:sp>
        <p:nvSpPr>
          <p:cNvPr id="17" name="Text Placeholder 3"/>
          <p:cNvSpPr>
            <a:spLocks noGrp="1"/>
          </p:cNvSpPr>
          <p:nvPr>
            <p:ph type="body" sz="quarter" idx="11" hasCustomPrompt="1"/>
          </p:nvPr>
        </p:nvSpPr>
        <p:spPr>
          <a:xfrm>
            <a:off x="504000" y="812505"/>
            <a:ext cx="7572326" cy="362137"/>
          </a:xfrm>
          <a:prstGeom prst="rect">
            <a:avLst/>
          </a:prstGeom>
        </p:spPr>
        <p:txBody>
          <a:bodyPr lIns="0" tIns="0" rIns="0" bIns="0"/>
          <a:lstStyle>
            <a:lvl1pPr marL="0" indent="0" algn="l">
              <a:lnSpc>
                <a:spcPct val="80000"/>
              </a:lnSpc>
              <a:spcBef>
                <a:spcPts val="0"/>
              </a:spcBef>
              <a:buFontTx/>
              <a:buNone/>
              <a:defRPr sz="1800" b="0" i="0">
                <a:solidFill>
                  <a:srgbClr val="005A8B"/>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9_3 pillars - Blue">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stretch>
            <a:fillRect/>
          </a:stretch>
        </p:blipFill>
        <p:spPr>
          <a:xfrm>
            <a:off x="8278711" y="217487"/>
            <a:ext cx="360464" cy="460374"/>
          </a:xfrm>
          <a:prstGeom prst="rect">
            <a:avLst/>
          </a:prstGeom>
          <a:noFill/>
        </p:spPr>
      </p:pic>
      <p:sp>
        <p:nvSpPr>
          <p:cNvPr id="18" name="Text Placeholder 17"/>
          <p:cNvSpPr>
            <a:spLocks noGrp="1"/>
          </p:cNvSpPr>
          <p:nvPr>
            <p:ph type="body" sz="quarter" idx="18"/>
          </p:nvPr>
        </p:nvSpPr>
        <p:spPr>
          <a:xfrm>
            <a:off x="503237" y="1550987"/>
            <a:ext cx="2629539" cy="3118983"/>
          </a:xfrm>
          <a:prstGeom prst="rect">
            <a:avLst/>
          </a:prstGeom>
          <a:solidFill>
            <a:schemeClr val="accent3"/>
          </a:solidFill>
        </p:spPr>
        <p:txBody>
          <a:bodyPr lIns="90000" tIns="108000" bIns="0" anchor="t"/>
          <a:lstStyle>
            <a:lvl1pPr>
              <a:lnSpc>
                <a:spcPct val="90000"/>
              </a:lnSpc>
              <a:defRPr lang="en-US" sz="1100" b="1"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0"/>
            <a:endParaRPr lang="en-US" dirty="0"/>
          </a:p>
        </p:txBody>
      </p:sp>
      <p:sp>
        <p:nvSpPr>
          <p:cNvPr id="19" name="Text Placeholder 17"/>
          <p:cNvSpPr>
            <a:spLocks noGrp="1"/>
          </p:cNvSpPr>
          <p:nvPr>
            <p:ph type="body" sz="quarter" idx="19"/>
          </p:nvPr>
        </p:nvSpPr>
        <p:spPr>
          <a:xfrm>
            <a:off x="3250363" y="1550987"/>
            <a:ext cx="2641413" cy="3118983"/>
          </a:xfrm>
          <a:prstGeom prst="rect">
            <a:avLst/>
          </a:prstGeom>
          <a:solidFill>
            <a:schemeClr val="accent2"/>
          </a:solidFill>
        </p:spPr>
        <p:txBody>
          <a:bodyPr lIns="90000" tIns="108000" bIns="0" anchor="t"/>
          <a:lstStyle>
            <a:lvl1pPr>
              <a:lnSpc>
                <a:spcPct val="90000"/>
              </a:lnSpc>
              <a:defRPr lang="en-US" sz="1100" b="1"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p:txBody>
      </p:sp>
      <p:sp>
        <p:nvSpPr>
          <p:cNvPr id="20" name="Text Placeholder 17"/>
          <p:cNvSpPr>
            <a:spLocks noGrp="1"/>
          </p:cNvSpPr>
          <p:nvPr>
            <p:ph type="body" sz="quarter" idx="20"/>
          </p:nvPr>
        </p:nvSpPr>
        <p:spPr>
          <a:xfrm>
            <a:off x="5997575" y="1550987"/>
            <a:ext cx="2643754" cy="3118983"/>
          </a:xfrm>
          <a:prstGeom prst="rect">
            <a:avLst/>
          </a:prstGeom>
          <a:solidFill>
            <a:schemeClr val="accent5"/>
          </a:solidFill>
        </p:spPr>
        <p:txBody>
          <a:bodyPr lIns="90000" tIns="108000" bIns="0" anchor="t"/>
          <a:lstStyle>
            <a:lvl1pPr>
              <a:lnSpc>
                <a:spcPct val="90000"/>
              </a:lnSpc>
              <a:defRPr lang="en-US" sz="1100" b="1"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p:txBody>
      </p:sp>
      <p:sp>
        <p:nvSpPr>
          <p:cNvPr id="17" name="Text Placeholder 3"/>
          <p:cNvSpPr>
            <a:spLocks noGrp="1"/>
          </p:cNvSpPr>
          <p:nvPr>
            <p:ph type="body" sz="quarter" idx="10" hasCustomPrompt="1"/>
          </p:nvPr>
        </p:nvSpPr>
        <p:spPr>
          <a:xfrm>
            <a:off x="504510" y="387371"/>
            <a:ext cx="7563044" cy="290490"/>
          </a:xfrm>
          <a:prstGeom prst="rect">
            <a:avLst/>
          </a:prstGeom>
        </p:spPr>
        <p:txBody>
          <a:bodyPr lIns="0" tIns="0" rIns="0" bIns="0"/>
          <a:lstStyle>
            <a:lvl1pPr marL="0" marR="0" indent="0" algn="l" defTabSz="914400" rtl="0" eaLnBrk="1" fontAlgn="auto" latinLnBrk="0" hangingPunct="1">
              <a:lnSpc>
                <a:spcPct val="80000"/>
              </a:lnSpc>
              <a:spcBef>
                <a:spcPts val="0"/>
              </a:spcBef>
              <a:spcAft>
                <a:spcPts val="0"/>
              </a:spcAft>
              <a:buClrTx/>
              <a:buSzTx/>
              <a:buFontTx/>
              <a:buNone/>
              <a:defRPr sz="29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5" name="Text Placeholder 4"/>
          <p:cNvSpPr>
            <a:spLocks noGrp="1"/>
          </p:cNvSpPr>
          <p:nvPr>
            <p:ph type="body" sz="quarter" idx="21"/>
          </p:nvPr>
        </p:nvSpPr>
        <p:spPr>
          <a:xfrm>
            <a:off x="503238" y="1840394"/>
            <a:ext cx="2628900" cy="2682621"/>
          </a:xfrm>
        </p:spPr>
        <p:txBody>
          <a:bodyPr lIns="90000" tIns="0" rIns="90000" bIns="0"/>
          <a:lstStyle>
            <a:lvl1pPr marL="144145" indent="-144145">
              <a:lnSpc>
                <a:spcPct val="90000"/>
              </a:lnSpc>
              <a:spcBef>
                <a:spcPts val="0"/>
              </a:spcBef>
              <a:buFont typeface="Arial" panose="020B0604020202020204" pitchFamily="34" charset="0"/>
              <a:buChar char="•"/>
              <a:defRPr sz="11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16" name="Text Placeholder 4"/>
          <p:cNvSpPr>
            <a:spLocks noGrp="1"/>
          </p:cNvSpPr>
          <p:nvPr>
            <p:ph type="body" sz="quarter" idx="22"/>
          </p:nvPr>
        </p:nvSpPr>
        <p:spPr>
          <a:xfrm>
            <a:off x="3261428" y="1840394"/>
            <a:ext cx="2628900" cy="2682621"/>
          </a:xfrm>
        </p:spPr>
        <p:txBody>
          <a:bodyPr lIns="90000" tIns="0" rIns="90000" bIns="0"/>
          <a:lstStyle>
            <a:lvl1pPr marL="144145" indent="-144145">
              <a:lnSpc>
                <a:spcPct val="90000"/>
              </a:lnSpc>
              <a:spcBef>
                <a:spcPts val="0"/>
              </a:spcBef>
              <a:buFont typeface="Arial" panose="020B0604020202020204" pitchFamily="34" charset="0"/>
              <a:buChar char="•"/>
              <a:defRPr sz="11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21" name="Text Placeholder 4"/>
          <p:cNvSpPr>
            <a:spLocks noGrp="1"/>
          </p:cNvSpPr>
          <p:nvPr>
            <p:ph type="body" sz="quarter" idx="23"/>
          </p:nvPr>
        </p:nvSpPr>
        <p:spPr>
          <a:xfrm>
            <a:off x="6004628" y="1840394"/>
            <a:ext cx="2628900" cy="2682621"/>
          </a:xfrm>
        </p:spPr>
        <p:txBody>
          <a:bodyPr lIns="90000" tIns="0" rIns="90000" bIns="0"/>
          <a:lstStyle>
            <a:lvl1pPr marL="144145" indent="-144145">
              <a:lnSpc>
                <a:spcPct val="90000"/>
              </a:lnSpc>
              <a:spcBef>
                <a:spcPts val="0"/>
              </a:spcBef>
              <a:buFont typeface="Arial" panose="020B0604020202020204" pitchFamily="34" charset="0"/>
              <a:buChar char="•"/>
              <a:defRPr sz="11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7" name="Footer Placeholder 6"/>
          <p:cNvSpPr>
            <a:spLocks noGrp="1"/>
          </p:cNvSpPr>
          <p:nvPr>
            <p:ph type="ftr" sz="quarter" idx="24"/>
          </p:nvPr>
        </p:nvSpPr>
        <p:spPr>
          <a:xfrm>
            <a:off x="4924800" y="4719763"/>
            <a:ext cx="3086100" cy="274637"/>
          </a:xfrm>
          <a:prstGeom prst="rect">
            <a:avLst/>
          </a:prstGeom>
        </p:spPr>
        <p:txBody>
          <a:bodyPr/>
          <a:lstStyle/>
          <a:p>
            <a:r>
              <a:rPr lang="en-US"/>
              <a:t>Presentation name, Version, Date</a:t>
            </a:r>
            <a:endParaRPr lang="en-US" dirty="0"/>
          </a:p>
        </p:txBody>
      </p:sp>
      <p:sp>
        <p:nvSpPr>
          <p:cNvPr id="9" name="Slide Number Placeholder 8"/>
          <p:cNvSpPr>
            <a:spLocks noGrp="1"/>
          </p:cNvSpPr>
          <p:nvPr>
            <p:ph type="sldNum" sz="quarter" idx="25"/>
          </p:nvPr>
        </p:nvSpPr>
        <p:spPr/>
        <p:txBody>
          <a:bodyPr/>
          <a:lstStyle/>
          <a:p>
            <a:fld id="{793332C0-45F3-49F7-8962-3AD7701CBA4A}" type="slidenum">
              <a:rPr lang="en-US" smtClean="0"/>
              <a:t>‹#›</a:t>
            </a:fld>
            <a:endParaRPr lang="en-US" dirty="0"/>
          </a:p>
        </p:txBody>
      </p:sp>
      <p:sp>
        <p:nvSpPr>
          <p:cNvPr id="22" name="Text Placeholder 6"/>
          <p:cNvSpPr>
            <a:spLocks noGrp="1"/>
          </p:cNvSpPr>
          <p:nvPr>
            <p:ph type="body" sz="quarter" idx="14"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
        <p:nvSpPr>
          <p:cNvPr id="14" name="Text Placeholder 3"/>
          <p:cNvSpPr>
            <a:spLocks noGrp="1"/>
          </p:cNvSpPr>
          <p:nvPr>
            <p:ph type="body" sz="quarter" idx="26" hasCustomPrompt="1"/>
          </p:nvPr>
        </p:nvSpPr>
        <p:spPr>
          <a:xfrm>
            <a:off x="504000" y="812505"/>
            <a:ext cx="7572326" cy="362137"/>
          </a:xfrm>
          <a:prstGeom prst="rect">
            <a:avLst/>
          </a:prstGeom>
        </p:spPr>
        <p:txBody>
          <a:bodyPr lIns="0" tIns="0" rIns="0" bIns="0"/>
          <a:lstStyle>
            <a:lvl1pPr marL="0" indent="0" algn="l">
              <a:lnSpc>
                <a:spcPct val="80000"/>
              </a:lnSpc>
              <a:spcBef>
                <a:spcPts val="0"/>
              </a:spcBef>
              <a:buFontTx/>
              <a:buNone/>
              <a:defRPr sz="18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9_4 pillars - Blue">
    <p:bg>
      <p:bgPr>
        <a:solidFill>
          <a:srgbClr val="005A8B"/>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stretch>
            <a:fillRect/>
          </a:stretch>
        </p:blipFill>
        <p:spPr>
          <a:xfrm>
            <a:off x="8278711" y="217487"/>
            <a:ext cx="360464" cy="460374"/>
          </a:xfrm>
          <a:prstGeom prst="rect">
            <a:avLst/>
          </a:prstGeom>
          <a:noFill/>
        </p:spPr>
      </p:pic>
      <p:sp>
        <p:nvSpPr>
          <p:cNvPr id="17" name="Text Placeholder 3"/>
          <p:cNvSpPr>
            <a:spLocks noGrp="1"/>
          </p:cNvSpPr>
          <p:nvPr>
            <p:ph type="body" sz="quarter" idx="10" hasCustomPrompt="1"/>
          </p:nvPr>
        </p:nvSpPr>
        <p:spPr>
          <a:xfrm>
            <a:off x="504510" y="387371"/>
            <a:ext cx="7563044" cy="378439"/>
          </a:xfrm>
          <a:prstGeom prst="rect">
            <a:avLst/>
          </a:prstGeom>
        </p:spPr>
        <p:txBody>
          <a:bodyPr lIns="0" tIns="0" rIns="0" bIns="0"/>
          <a:lstStyle>
            <a:lvl1pPr marL="0" marR="0" indent="0" algn="l" defTabSz="914400" rtl="0" eaLnBrk="1" fontAlgn="auto" latinLnBrk="0" hangingPunct="1">
              <a:lnSpc>
                <a:spcPct val="80000"/>
              </a:lnSpc>
              <a:spcBef>
                <a:spcPts val="0"/>
              </a:spcBef>
              <a:spcAft>
                <a:spcPts val="0"/>
              </a:spcAft>
              <a:buClrTx/>
              <a:buSzTx/>
              <a:buFontTx/>
              <a:buNone/>
              <a:defRPr sz="29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18" name="Text Placeholder 17"/>
          <p:cNvSpPr>
            <a:spLocks noGrp="1"/>
          </p:cNvSpPr>
          <p:nvPr>
            <p:ph type="body" sz="quarter" idx="18"/>
          </p:nvPr>
        </p:nvSpPr>
        <p:spPr>
          <a:xfrm>
            <a:off x="503238" y="1550988"/>
            <a:ext cx="1947600" cy="3108325"/>
          </a:xfrm>
          <a:prstGeom prst="rect">
            <a:avLst/>
          </a:prstGeom>
          <a:solidFill>
            <a:schemeClr val="accent3"/>
          </a:solidFill>
        </p:spPr>
        <p:txBody>
          <a:bodyPr lIns="90000" tIns="108000" rIns="90000" anchor="t"/>
          <a:lstStyle>
            <a:lvl1pPr marL="0" indent="0">
              <a:lnSpc>
                <a:spcPct val="90000"/>
              </a:lnSpc>
              <a:spcBef>
                <a:spcPts val="0"/>
              </a:spcBef>
              <a:buFont typeface="Arial" panose="020B0604020202020204" pitchFamily="34" charset="0"/>
              <a:buNone/>
              <a:defRPr lang="en-US" sz="1100" b="1"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p:txBody>
      </p:sp>
      <p:sp>
        <p:nvSpPr>
          <p:cNvPr id="19" name="Text Placeholder 17"/>
          <p:cNvSpPr>
            <a:spLocks noGrp="1"/>
          </p:cNvSpPr>
          <p:nvPr>
            <p:ph type="body" sz="quarter" idx="19"/>
          </p:nvPr>
        </p:nvSpPr>
        <p:spPr>
          <a:xfrm>
            <a:off x="2567461" y="1550988"/>
            <a:ext cx="1947862" cy="3108325"/>
          </a:xfrm>
          <a:prstGeom prst="rect">
            <a:avLst/>
          </a:prstGeom>
          <a:solidFill>
            <a:schemeClr val="accent2"/>
          </a:solidFill>
        </p:spPr>
        <p:txBody>
          <a:bodyPr lIns="90000" tIns="108000" rIns="90000" anchor="t"/>
          <a:lstStyle>
            <a:lvl1pPr marL="0" indent="0">
              <a:lnSpc>
                <a:spcPct val="90000"/>
              </a:lnSpc>
              <a:spcBef>
                <a:spcPts val="0"/>
              </a:spcBef>
              <a:buFont typeface="Arial" panose="020B0604020202020204" pitchFamily="34" charset="0"/>
              <a:buNone/>
              <a:defRPr lang="en-US" sz="1100" b="1"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p:txBody>
      </p:sp>
      <p:sp>
        <p:nvSpPr>
          <p:cNvPr id="20" name="Text Placeholder 17"/>
          <p:cNvSpPr>
            <a:spLocks noGrp="1"/>
          </p:cNvSpPr>
          <p:nvPr>
            <p:ph type="body" sz="quarter" idx="20"/>
          </p:nvPr>
        </p:nvSpPr>
        <p:spPr>
          <a:xfrm>
            <a:off x="4630181" y="1550988"/>
            <a:ext cx="1947862" cy="3108325"/>
          </a:xfrm>
          <a:prstGeom prst="rect">
            <a:avLst/>
          </a:prstGeom>
          <a:solidFill>
            <a:schemeClr val="accent4"/>
          </a:solidFill>
        </p:spPr>
        <p:txBody>
          <a:bodyPr lIns="90000" tIns="108000" rIns="90000" anchor="t"/>
          <a:lstStyle>
            <a:lvl1pPr marL="0" indent="0">
              <a:lnSpc>
                <a:spcPct val="90000"/>
              </a:lnSpc>
              <a:spcBef>
                <a:spcPts val="0"/>
              </a:spcBef>
              <a:buFont typeface="Arial" panose="020B0604020202020204" pitchFamily="34" charset="0"/>
              <a:buNone/>
              <a:defRPr lang="en-US" sz="1100" b="1"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p:txBody>
      </p:sp>
      <p:sp>
        <p:nvSpPr>
          <p:cNvPr id="21" name="Text Placeholder 17"/>
          <p:cNvSpPr>
            <a:spLocks noGrp="1"/>
          </p:cNvSpPr>
          <p:nvPr>
            <p:ph type="body" sz="quarter" idx="21"/>
          </p:nvPr>
        </p:nvSpPr>
        <p:spPr>
          <a:xfrm>
            <a:off x="6692900" y="1550988"/>
            <a:ext cx="1947862" cy="3108325"/>
          </a:xfrm>
          <a:prstGeom prst="rect">
            <a:avLst/>
          </a:prstGeom>
          <a:solidFill>
            <a:schemeClr val="accent5"/>
          </a:solidFill>
        </p:spPr>
        <p:txBody>
          <a:bodyPr lIns="90000" tIns="108000" rIns="90000" anchor="t"/>
          <a:lstStyle>
            <a:lvl1pPr marL="0" indent="0">
              <a:lnSpc>
                <a:spcPct val="90000"/>
              </a:lnSpc>
              <a:spcBef>
                <a:spcPts val="0"/>
              </a:spcBef>
              <a:buFont typeface="Arial" panose="020B0604020202020204" pitchFamily="34" charset="0"/>
              <a:buNone/>
              <a:defRPr lang="en-US" sz="1100" b="1"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p:txBody>
      </p:sp>
      <p:sp>
        <p:nvSpPr>
          <p:cNvPr id="22" name="Text Placeholder 4"/>
          <p:cNvSpPr>
            <a:spLocks noGrp="1"/>
          </p:cNvSpPr>
          <p:nvPr>
            <p:ph type="body" sz="quarter" idx="22"/>
          </p:nvPr>
        </p:nvSpPr>
        <p:spPr>
          <a:xfrm>
            <a:off x="503238" y="1840394"/>
            <a:ext cx="1947862" cy="2435639"/>
          </a:xfrm>
        </p:spPr>
        <p:txBody>
          <a:bodyPr lIns="90000" tIns="0" rIns="90000" bIns="72000"/>
          <a:lstStyle>
            <a:lvl1pPr marL="144145" indent="-144145">
              <a:lnSpc>
                <a:spcPct val="90000"/>
              </a:lnSpc>
              <a:spcBef>
                <a:spcPts val="0"/>
              </a:spcBef>
              <a:buFont typeface="Arial" panose="020B0604020202020204" pitchFamily="34" charset="0"/>
              <a:buChar char="•"/>
              <a:defRPr sz="11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23" name="Text Placeholder 4"/>
          <p:cNvSpPr>
            <a:spLocks noGrp="1"/>
          </p:cNvSpPr>
          <p:nvPr>
            <p:ph type="body" sz="quarter" idx="23"/>
          </p:nvPr>
        </p:nvSpPr>
        <p:spPr>
          <a:xfrm>
            <a:off x="2576361" y="1840394"/>
            <a:ext cx="1947862" cy="2435639"/>
          </a:xfrm>
        </p:spPr>
        <p:txBody>
          <a:bodyPr lIns="90000" tIns="0" rIns="90000" bIns="72000"/>
          <a:lstStyle>
            <a:lvl1pPr marL="144145" indent="-144145">
              <a:lnSpc>
                <a:spcPct val="90000"/>
              </a:lnSpc>
              <a:spcBef>
                <a:spcPts val="0"/>
              </a:spcBef>
              <a:buFont typeface="Arial" panose="020B0604020202020204" pitchFamily="34" charset="0"/>
              <a:buChar char="•"/>
              <a:defRPr sz="11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24" name="Text Placeholder 4"/>
          <p:cNvSpPr>
            <a:spLocks noGrp="1"/>
          </p:cNvSpPr>
          <p:nvPr>
            <p:ph type="body" sz="quarter" idx="24"/>
          </p:nvPr>
        </p:nvSpPr>
        <p:spPr>
          <a:xfrm>
            <a:off x="4625534" y="1840394"/>
            <a:ext cx="1947862" cy="2435639"/>
          </a:xfrm>
        </p:spPr>
        <p:txBody>
          <a:bodyPr lIns="90000" tIns="0" rIns="90000" bIns="72000"/>
          <a:lstStyle>
            <a:lvl1pPr marL="144145" indent="-144145">
              <a:lnSpc>
                <a:spcPct val="90000"/>
              </a:lnSpc>
              <a:spcBef>
                <a:spcPts val="0"/>
              </a:spcBef>
              <a:buFont typeface="Arial" panose="020B0604020202020204" pitchFamily="34" charset="0"/>
              <a:buChar char="•"/>
              <a:defRPr sz="11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25" name="Text Placeholder 4"/>
          <p:cNvSpPr>
            <a:spLocks noGrp="1"/>
          </p:cNvSpPr>
          <p:nvPr>
            <p:ph type="body" sz="quarter" idx="25"/>
          </p:nvPr>
        </p:nvSpPr>
        <p:spPr>
          <a:xfrm>
            <a:off x="6694177" y="1840394"/>
            <a:ext cx="1947862" cy="2435639"/>
          </a:xfrm>
        </p:spPr>
        <p:txBody>
          <a:bodyPr lIns="90000" tIns="0" rIns="90000" bIns="72000"/>
          <a:lstStyle>
            <a:lvl1pPr marL="144145" indent="-144145">
              <a:lnSpc>
                <a:spcPct val="90000"/>
              </a:lnSpc>
              <a:spcBef>
                <a:spcPts val="0"/>
              </a:spcBef>
              <a:buFont typeface="Arial" panose="020B0604020202020204" pitchFamily="34" charset="0"/>
              <a:buChar char="•"/>
              <a:defRPr sz="11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6" name="Footer Placeholder 5"/>
          <p:cNvSpPr>
            <a:spLocks noGrp="1"/>
          </p:cNvSpPr>
          <p:nvPr>
            <p:ph type="ftr" sz="quarter" idx="26"/>
          </p:nvPr>
        </p:nvSpPr>
        <p:spPr>
          <a:xfrm>
            <a:off x="4924800" y="4719763"/>
            <a:ext cx="3086100" cy="274637"/>
          </a:xfrm>
          <a:prstGeom prst="rect">
            <a:avLst/>
          </a:prstGeom>
        </p:spPr>
        <p:txBody>
          <a:bodyPr/>
          <a:lstStyle/>
          <a:p>
            <a:r>
              <a:rPr lang="en-US"/>
              <a:t>Presentation name, Version, Date</a:t>
            </a:r>
            <a:endParaRPr lang="en-US" dirty="0"/>
          </a:p>
        </p:txBody>
      </p:sp>
      <p:sp>
        <p:nvSpPr>
          <p:cNvPr id="7" name="Slide Number Placeholder 6"/>
          <p:cNvSpPr>
            <a:spLocks noGrp="1"/>
          </p:cNvSpPr>
          <p:nvPr>
            <p:ph type="sldNum" sz="quarter" idx="27"/>
          </p:nvPr>
        </p:nvSpPr>
        <p:spPr/>
        <p:txBody>
          <a:bodyPr/>
          <a:lstStyle/>
          <a:p>
            <a:fld id="{793332C0-45F3-49F7-8962-3AD7701CBA4A}" type="slidenum">
              <a:rPr lang="en-US" smtClean="0"/>
              <a:t>‹#›</a:t>
            </a:fld>
            <a:endParaRPr lang="en-US" dirty="0"/>
          </a:p>
        </p:txBody>
      </p:sp>
      <p:sp>
        <p:nvSpPr>
          <p:cNvPr id="26" name="Text Placeholder 6"/>
          <p:cNvSpPr>
            <a:spLocks noGrp="1"/>
          </p:cNvSpPr>
          <p:nvPr>
            <p:ph type="body" sz="quarter" idx="14"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
        <p:nvSpPr>
          <p:cNvPr id="16" name="Text Placeholder 3"/>
          <p:cNvSpPr>
            <a:spLocks noGrp="1"/>
          </p:cNvSpPr>
          <p:nvPr>
            <p:ph type="body" sz="quarter" idx="28" hasCustomPrompt="1"/>
          </p:nvPr>
        </p:nvSpPr>
        <p:spPr>
          <a:xfrm>
            <a:off x="504000" y="812505"/>
            <a:ext cx="7572326" cy="362137"/>
          </a:xfrm>
          <a:prstGeom prst="rect">
            <a:avLst/>
          </a:prstGeom>
        </p:spPr>
        <p:txBody>
          <a:bodyPr lIns="0" tIns="0" rIns="0" bIns="0"/>
          <a:lstStyle>
            <a:lvl1pPr marL="0" indent="0" algn="l">
              <a:lnSpc>
                <a:spcPct val="80000"/>
              </a:lnSpc>
              <a:spcBef>
                <a:spcPts val="0"/>
              </a:spcBef>
              <a:buFontTx/>
              <a:buNone/>
              <a:defRPr sz="18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20_Full bleed image + title">
    <p:bg>
      <p:bgPr>
        <a:solidFill>
          <a:schemeClr val="bg1">
            <a:lumMod val="85000"/>
          </a:schemeClr>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9144000" cy="5143500"/>
          </a:xfrm>
          <a:prstGeom prst="rect">
            <a:avLst/>
          </a:prstGeom>
        </p:spPr>
        <p:txBody>
          <a:bodyPr anchor="ctr"/>
          <a:lstStyle>
            <a:lvl1pPr marL="0" indent="0" algn="ctr">
              <a:buNone/>
              <a:defRPr/>
            </a:lvl1pPr>
          </a:lstStyle>
          <a:p>
            <a:r>
              <a:rPr lang="en-US"/>
              <a:t>Click icon to add picture</a:t>
            </a:r>
          </a:p>
        </p:txBody>
      </p:sp>
      <p:sp>
        <p:nvSpPr>
          <p:cNvPr id="10" name="Text Placeholder 3"/>
          <p:cNvSpPr>
            <a:spLocks noGrp="1"/>
          </p:cNvSpPr>
          <p:nvPr>
            <p:ph type="body" sz="quarter" idx="10" hasCustomPrompt="1"/>
          </p:nvPr>
        </p:nvSpPr>
        <p:spPr bwMode="white">
          <a:xfrm>
            <a:off x="504000" y="777737"/>
            <a:ext cx="5380037" cy="3588026"/>
          </a:xfrm>
          <a:prstGeom prst="rect">
            <a:avLst/>
          </a:prstGeom>
          <a:noFill/>
        </p:spPr>
        <p:txBody>
          <a:bodyPr lIns="0" tIns="0" rIns="0" bIns="0" anchor="ctr"/>
          <a:lstStyle>
            <a:lvl1pPr marL="0" indent="0" algn="l">
              <a:lnSpc>
                <a:spcPct val="90000"/>
              </a:lnSpc>
              <a:spcBef>
                <a:spcPts val="0"/>
              </a:spcBef>
              <a:buFontTx/>
              <a:buNone/>
              <a:defRPr sz="4000" b="0" i="0">
                <a:solidFill>
                  <a:schemeClr val="bg1"/>
                </a:solidFill>
                <a:latin typeface="Calibri Light" panose="020F0302020204030204" charset="0"/>
                <a:ea typeface="Calibri Light" panose="020F0302020204030204" charset="0"/>
                <a:cs typeface="Calibri Light" panose="020F0302020204030204" charset="0"/>
              </a:defRPr>
            </a:lvl1pPr>
            <a:lvl2pPr>
              <a:defRPr sz="4800"/>
            </a:lvl2pPr>
            <a:lvl3pPr>
              <a:defRPr sz="4800"/>
            </a:lvl3pPr>
            <a:lvl4pPr>
              <a:defRPr sz="4800"/>
            </a:lvl4pPr>
            <a:lvl5pPr>
              <a:defRPr sz="4800"/>
            </a:lvl5pPr>
          </a:lstStyle>
          <a:p>
            <a:pPr lvl="0"/>
            <a:r>
              <a:rPr lang="en-US" noProof="0" dirty="0"/>
              <a:t>Click to add title</a:t>
            </a:r>
          </a:p>
        </p:txBody>
      </p:sp>
      <p:pic>
        <p:nvPicPr>
          <p:cNvPr id="4" name="Picture 3"/>
          <p:cNvPicPr>
            <a:picLocks noChangeAspect="1"/>
          </p:cNvPicPr>
          <p:nvPr/>
        </p:nvPicPr>
        <p:blipFill>
          <a:blip r:embed="rId2" cstate="screen"/>
          <a:stretch>
            <a:fillRect/>
          </a:stretch>
        </p:blipFill>
        <p:spPr>
          <a:xfrm>
            <a:off x="8278711" y="217487"/>
            <a:ext cx="360464" cy="460374"/>
          </a:xfrm>
          <a:prstGeom prst="rect">
            <a:avLst/>
          </a:prstGeom>
          <a:noFill/>
        </p:spPr>
      </p:pic>
      <p:sp>
        <p:nvSpPr>
          <p:cNvPr id="9" name="Footer Placeholder 8"/>
          <p:cNvSpPr>
            <a:spLocks noGrp="1"/>
          </p:cNvSpPr>
          <p:nvPr>
            <p:ph type="ftr" sz="quarter" idx="12"/>
          </p:nvPr>
        </p:nvSpPr>
        <p:spPr>
          <a:xfrm>
            <a:off x="4924800" y="4719763"/>
            <a:ext cx="3086100" cy="274637"/>
          </a:xfrm>
          <a:prstGeom prst="rect">
            <a:avLst/>
          </a:prstGeom>
        </p:spPr>
        <p:txBody>
          <a:bodyPr/>
          <a:lstStyle/>
          <a:p>
            <a:r>
              <a:rPr lang="en-US"/>
              <a:t>Presentation name, Version, Date</a:t>
            </a:r>
            <a:endParaRPr lang="en-US" dirty="0"/>
          </a:p>
        </p:txBody>
      </p:sp>
      <p:sp>
        <p:nvSpPr>
          <p:cNvPr id="11" name="Slide Number Placeholder 10"/>
          <p:cNvSpPr>
            <a:spLocks noGrp="1"/>
          </p:cNvSpPr>
          <p:nvPr>
            <p:ph type="sldNum" sz="quarter" idx="13"/>
          </p:nvPr>
        </p:nvSpPr>
        <p:spPr/>
        <p:txBody>
          <a:bodyPr/>
          <a:lstStyle/>
          <a:p>
            <a:fld id="{793332C0-45F3-49F7-8962-3AD7701CBA4A}" type="slidenum">
              <a:rPr lang="en-US" smtClean="0"/>
              <a:t>‹#›</a:t>
            </a:fld>
            <a:endParaRPr lang="en-US" dirty="0"/>
          </a:p>
        </p:txBody>
      </p:sp>
      <p:sp>
        <p:nvSpPr>
          <p:cNvPr id="12" name="Text Placeholder 6"/>
          <p:cNvSpPr>
            <a:spLocks noGrp="1"/>
          </p:cNvSpPr>
          <p:nvPr>
            <p:ph type="body" sz="quarter" idx="14"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20_3 images">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8467" y="-12700"/>
            <a:ext cx="3217497" cy="2561695"/>
          </a:xfrm>
          <a:prstGeom prst="rect">
            <a:avLst/>
          </a:prstGeom>
          <a:solidFill>
            <a:schemeClr val="bg1">
              <a:lumMod val="85000"/>
            </a:schemeClr>
          </a:solidFill>
        </p:spPr>
        <p:txBody>
          <a:bodyPr/>
          <a:lstStyle/>
          <a:p>
            <a:r>
              <a:rPr lang="en-US"/>
              <a:t>Click icon to add picture</a:t>
            </a:r>
          </a:p>
        </p:txBody>
      </p:sp>
      <p:sp>
        <p:nvSpPr>
          <p:cNvPr id="19" name="Picture Placeholder 2"/>
          <p:cNvSpPr>
            <a:spLocks noGrp="1"/>
          </p:cNvSpPr>
          <p:nvPr>
            <p:ph type="pic" sz="quarter" idx="13"/>
          </p:nvPr>
        </p:nvSpPr>
        <p:spPr>
          <a:xfrm>
            <a:off x="-12699" y="2582577"/>
            <a:ext cx="3221730" cy="2569390"/>
          </a:xfrm>
          <a:prstGeom prst="rect">
            <a:avLst/>
          </a:prstGeom>
          <a:solidFill>
            <a:schemeClr val="bg1">
              <a:lumMod val="85000"/>
            </a:schemeClr>
          </a:solidFill>
        </p:spPr>
        <p:txBody>
          <a:bodyPr/>
          <a:lstStyle/>
          <a:p>
            <a:r>
              <a:rPr lang="en-US"/>
              <a:t>Click icon to add picture</a:t>
            </a:r>
          </a:p>
        </p:txBody>
      </p:sp>
      <p:sp>
        <p:nvSpPr>
          <p:cNvPr id="5" name="Picture Placeholder 4"/>
          <p:cNvSpPr>
            <a:spLocks noGrp="1"/>
          </p:cNvSpPr>
          <p:nvPr>
            <p:ph type="pic" sz="quarter" idx="11"/>
          </p:nvPr>
        </p:nvSpPr>
        <p:spPr>
          <a:xfrm>
            <a:off x="3240088" y="0"/>
            <a:ext cx="5903912" cy="5143500"/>
          </a:xfrm>
          <a:prstGeom prst="rect">
            <a:avLst/>
          </a:prstGeom>
          <a:solidFill>
            <a:schemeClr val="bg1">
              <a:lumMod val="85000"/>
            </a:schemeClr>
          </a:solidFill>
        </p:spPr>
        <p:txBody>
          <a:bodyPr anchor="ctr"/>
          <a:lstStyle>
            <a:lvl1pPr marL="0" indent="0" algn="ctr">
              <a:buNone/>
              <a:defRPr/>
            </a:lvl1pPr>
          </a:lstStyle>
          <a:p>
            <a:r>
              <a:rPr lang="en-US"/>
              <a:t>Click icon to add picture</a:t>
            </a:r>
          </a:p>
        </p:txBody>
      </p:sp>
      <p:pic>
        <p:nvPicPr>
          <p:cNvPr id="6" name="Picture 5"/>
          <p:cNvPicPr>
            <a:picLocks noChangeAspect="1"/>
          </p:cNvPicPr>
          <p:nvPr/>
        </p:nvPicPr>
        <p:blipFill>
          <a:blip r:embed="rId2" cstate="screen"/>
          <a:stretch>
            <a:fillRect/>
          </a:stretch>
        </p:blipFill>
        <p:spPr>
          <a:xfrm>
            <a:off x="8278711" y="217487"/>
            <a:ext cx="360464" cy="460374"/>
          </a:xfrm>
          <a:prstGeom prst="rect">
            <a:avLst/>
          </a:prstGeom>
          <a:noFill/>
        </p:spPr>
      </p:pic>
      <p:sp>
        <p:nvSpPr>
          <p:cNvPr id="4" name="Footer Placeholder 3"/>
          <p:cNvSpPr>
            <a:spLocks noGrp="1"/>
          </p:cNvSpPr>
          <p:nvPr>
            <p:ph type="ftr" sz="quarter" idx="16"/>
          </p:nvPr>
        </p:nvSpPr>
        <p:spPr>
          <a:xfrm>
            <a:off x="4924800" y="4719763"/>
            <a:ext cx="3086100" cy="274637"/>
          </a:xfrm>
          <a:prstGeom prst="rect">
            <a:avLst/>
          </a:prstGeom>
        </p:spPr>
        <p:txBody>
          <a:bodyPr/>
          <a:lstStyle/>
          <a:p>
            <a:r>
              <a:rPr lang="en-US" dirty="0"/>
              <a:t>Presentation name, Version, Date</a:t>
            </a:r>
          </a:p>
        </p:txBody>
      </p:sp>
      <p:sp>
        <p:nvSpPr>
          <p:cNvPr id="7" name="Slide Number Placeholder 6"/>
          <p:cNvSpPr>
            <a:spLocks noGrp="1"/>
          </p:cNvSpPr>
          <p:nvPr>
            <p:ph type="sldNum" sz="quarter" idx="17"/>
          </p:nvPr>
        </p:nvSpPr>
        <p:spPr/>
        <p:txBody>
          <a:bodyPr/>
          <a:lstStyle/>
          <a:p>
            <a:fld id="{793332C0-45F3-49F7-8962-3AD7701CBA4A}" type="slidenum">
              <a:rPr lang="en-US" smtClean="0"/>
              <a:t>‹#›</a:t>
            </a:fld>
            <a:endParaRPr lang="en-US" dirty="0"/>
          </a:p>
        </p:txBody>
      </p:sp>
      <p:sp>
        <p:nvSpPr>
          <p:cNvPr id="9" name="Text Placeholder 6"/>
          <p:cNvSpPr>
            <a:spLocks noGrp="1"/>
          </p:cNvSpPr>
          <p:nvPr>
            <p:ph type="body" sz="quarter" idx="14" hasCustomPrompt="1"/>
          </p:nvPr>
        </p:nvSpPr>
        <p:spPr>
          <a:xfrm>
            <a:off x="503238" y="4741200"/>
            <a:ext cx="262890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
        <p:nvSpPr>
          <p:cNvPr id="11" name="Footer Placeholder 4"/>
          <p:cNvSpPr txBox="1"/>
          <p:nvPr/>
        </p:nvSpPr>
        <p:spPr>
          <a:xfrm>
            <a:off x="8079581" y="4719600"/>
            <a:ext cx="874478" cy="275297"/>
          </a:xfrm>
          <a:prstGeom prst="rect">
            <a:avLst/>
          </a:prstGeom>
        </p:spPr>
        <p:txBody>
          <a:bodyPr vert="horz" lIns="0" tIns="0" rIns="0" bIns="0" rtlCol="0" anchor="b"/>
          <a:lstStyle>
            <a:defPPr>
              <a:defRPr lang="de-DE"/>
            </a:defPPr>
            <a:lvl1pPr marL="0" algn="r" defTabSz="914400" rtl="0" eaLnBrk="1" latinLnBrk="0" hangingPunct="1">
              <a:defRPr sz="700" b="0" i="0" kern="1200">
                <a:solidFill>
                  <a:schemeClr val="tx1">
                    <a:lumMod val="85000"/>
                    <a:lumOff val="15000"/>
                  </a:schemeClr>
                </a:solidFill>
                <a:latin typeface="Calibri Light" panose="020F0302020204030204" charset="0"/>
                <a:ea typeface="+mn-ea"/>
                <a:cs typeface="Calibri Light" panose="020F030202020403020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a:lstStyle>
          <a:p>
            <a:pPr algn="r"/>
            <a:r>
              <a:rPr lang="en-US" sz="700" dirty="0">
                <a:solidFill>
                  <a:schemeClr val="bg1">
                    <a:lumMod val="65000"/>
                  </a:schemeClr>
                </a:solidFill>
              </a:rPr>
              <a:t>© Philips - Confidential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09_Champion innovation a">
    <p:bg>
      <p:bgPr>
        <a:solidFill>
          <a:schemeClr val="bg1">
            <a:lumMod val="85000"/>
          </a:schemeClr>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9144000" cy="5143500"/>
          </a:xfrm>
          <a:prstGeom prst="rect">
            <a:avLst/>
          </a:prstGeom>
        </p:spPr>
        <p:txBody>
          <a:bodyPr anchor="ctr"/>
          <a:lstStyle>
            <a:lvl1pPr marL="0" indent="0" algn="ctr">
              <a:buNone/>
              <a:defRPr/>
            </a:lvl1pPr>
          </a:lstStyle>
          <a:p>
            <a:r>
              <a:rPr lang="en-US"/>
              <a:t>Click icon to add picture</a:t>
            </a:r>
            <a:endParaRPr lang="en-US" dirty="0"/>
          </a:p>
        </p:txBody>
      </p:sp>
      <p:pic>
        <p:nvPicPr>
          <p:cNvPr id="4" name="Picture 3"/>
          <p:cNvPicPr>
            <a:picLocks noChangeAspect="1"/>
          </p:cNvPicPr>
          <p:nvPr/>
        </p:nvPicPr>
        <p:blipFill>
          <a:blip r:embed="rId2" cstate="screen"/>
          <a:stretch>
            <a:fillRect/>
          </a:stretch>
        </p:blipFill>
        <p:spPr>
          <a:xfrm>
            <a:off x="8278711" y="217487"/>
            <a:ext cx="360464" cy="460374"/>
          </a:xfrm>
          <a:prstGeom prst="rect">
            <a:avLst/>
          </a:prstGeom>
          <a:noFill/>
        </p:spPr>
      </p:pic>
      <p:sp>
        <p:nvSpPr>
          <p:cNvPr id="11" name="Text Placeholder 3"/>
          <p:cNvSpPr>
            <a:spLocks noGrp="1"/>
          </p:cNvSpPr>
          <p:nvPr>
            <p:ph type="body" sz="quarter" idx="10" hasCustomPrompt="1"/>
          </p:nvPr>
        </p:nvSpPr>
        <p:spPr>
          <a:xfrm>
            <a:off x="504510" y="387372"/>
            <a:ext cx="7563044" cy="201207"/>
          </a:xfrm>
          <a:prstGeom prst="rect">
            <a:avLst/>
          </a:prstGeom>
        </p:spPr>
        <p:txBody>
          <a:bodyPr lIns="0" tIns="0" rIns="0" bIns="0"/>
          <a:lstStyle>
            <a:lvl1pPr marL="0" marR="0" indent="0" algn="l" defTabSz="914400" rtl="0" eaLnBrk="1" fontAlgn="auto" latinLnBrk="0" hangingPunct="1">
              <a:lnSpc>
                <a:spcPct val="80000"/>
              </a:lnSpc>
              <a:spcBef>
                <a:spcPts val="0"/>
              </a:spcBef>
              <a:spcAft>
                <a:spcPts val="0"/>
              </a:spcAft>
              <a:buClrTx/>
              <a:buSzTx/>
              <a:buFontTx/>
              <a:buNone/>
              <a:defRPr sz="1800" b="1" i="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sz="3600"/>
            </a:lvl2pPr>
            <a:lvl3pPr>
              <a:defRPr sz="3600"/>
            </a:lvl3pPr>
            <a:lvl4pPr>
              <a:defRPr sz="3600"/>
            </a:lvl4pPr>
            <a:lvl5pPr>
              <a:defRPr sz="3600"/>
            </a:lvl5pPr>
          </a:lstStyle>
          <a:p>
            <a:pPr lvl="0"/>
            <a:r>
              <a:rPr lang="en-US" noProof="0" dirty="0"/>
              <a:t>Click to add title</a:t>
            </a:r>
          </a:p>
        </p:txBody>
      </p:sp>
      <p:sp>
        <p:nvSpPr>
          <p:cNvPr id="12" name="Text Placeholder 3"/>
          <p:cNvSpPr>
            <a:spLocks noGrp="1"/>
          </p:cNvSpPr>
          <p:nvPr>
            <p:ph type="body" sz="quarter" idx="12" hasCustomPrompt="1"/>
          </p:nvPr>
        </p:nvSpPr>
        <p:spPr>
          <a:xfrm>
            <a:off x="504510" y="657662"/>
            <a:ext cx="7563044" cy="290490"/>
          </a:xfrm>
          <a:prstGeom prst="rect">
            <a:avLst/>
          </a:prstGeom>
        </p:spPr>
        <p:txBody>
          <a:bodyPr lIns="0" tIns="0" rIns="0" bIns="0"/>
          <a:lstStyle>
            <a:lvl1pPr marL="0" marR="0" indent="0" algn="l" defTabSz="914400" rtl="0" eaLnBrk="1" fontAlgn="auto" latinLnBrk="0" hangingPunct="1">
              <a:lnSpc>
                <a:spcPct val="80000"/>
              </a:lnSpc>
              <a:spcBef>
                <a:spcPts val="0"/>
              </a:spcBef>
              <a:spcAft>
                <a:spcPts val="0"/>
              </a:spcAft>
              <a:buClrTx/>
              <a:buSzTx/>
              <a:buFontTx/>
              <a:buNone/>
              <a:defRPr sz="11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sp>
        <p:nvSpPr>
          <p:cNvPr id="3" name="Text Placeholder 2"/>
          <p:cNvSpPr>
            <a:spLocks noGrp="1"/>
          </p:cNvSpPr>
          <p:nvPr>
            <p:ph type="body" sz="quarter" idx="25" hasCustomPrompt="1"/>
          </p:nvPr>
        </p:nvSpPr>
        <p:spPr>
          <a:xfrm>
            <a:off x="503237" y="2637678"/>
            <a:ext cx="4010026" cy="2021635"/>
          </a:xfrm>
          <a:solidFill>
            <a:schemeClr val="accent1">
              <a:alpha val="90000"/>
            </a:schemeClr>
          </a:solidFill>
        </p:spPr>
        <p:txBody>
          <a:bodyPr vert="horz" lIns="72000" tIns="72000" rIns="72000" bIns="0" rtlCol="0">
            <a:noAutofit/>
          </a:bodyPr>
          <a:lstStyle>
            <a:lvl1pPr marL="0" marR="0" indent="0" algn="l" defTabSz="914400" rtl="0" eaLnBrk="1" fontAlgn="auto" latinLnBrk="0" hangingPunct="1">
              <a:lnSpc>
                <a:spcPct val="100000"/>
              </a:lnSpc>
              <a:spcBef>
                <a:spcPts val="0"/>
              </a:spcBef>
              <a:spcAft>
                <a:spcPts val="0"/>
              </a:spcAft>
              <a:buClrTx/>
              <a:buSzTx/>
              <a:buFontTx/>
              <a:buNone/>
              <a:defRPr lang="en-US" sz="1100" b="0" i="0" dirty="0" smtClean="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a:defRPr lang="en-US" sz="3600" dirty="0" smtClean="0"/>
            </a:lvl2pPr>
            <a:lvl3pPr>
              <a:defRPr lang="en-US" sz="3600" dirty="0" smtClean="0"/>
            </a:lvl3pPr>
            <a:lvl4pPr>
              <a:defRPr lang="en-US" sz="3600" dirty="0" smtClean="0"/>
            </a:lvl4pPr>
            <a:lvl5pPr>
              <a:defRPr lang="en-US" sz="3600" dirty="0"/>
            </a:lvl5p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Philips Healthcare </a:t>
            </a:r>
            <a:br>
              <a:rPr lang="en-US" dirty="0"/>
            </a:br>
            <a:r>
              <a:rPr lang="en-US" dirty="0"/>
              <a:t>Transformation Services</a:t>
            </a:r>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dirty="0"/>
              <a:t>What is it?</a:t>
            </a:r>
          </a:p>
          <a:p>
            <a:pPr marL="0" marR="0" lvl="0" indent="0" algn="l" defTabSz="914400" rtl="0" eaLnBrk="1" fontAlgn="auto" latinLnBrk="0" hangingPunct="1">
              <a:lnSpc>
                <a:spcPct val="100000"/>
              </a:lnSpc>
              <a:spcBef>
                <a:spcPts val="0"/>
              </a:spcBef>
              <a:spcAft>
                <a:spcPts val="0"/>
              </a:spcAft>
              <a:buClrTx/>
              <a:buSzTx/>
              <a:buFontTx/>
              <a:buNone/>
              <a:defRPr/>
            </a:pPr>
            <a:r>
              <a:rPr lang="en-US" dirty="0"/>
              <a:t>How do we do it</a:t>
            </a:r>
          </a:p>
          <a:p>
            <a:pPr marL="0" marR="0" lvl="0" indent="0" algn="l" defTabSz="914400" rtl="0" eaLnBrk="1" fontAlgn="auto" latinLnBrk="0" hangingPunct="1">
              <a:lnSpc>
                <a:spcPct val="100000"/>
              </a:lnSpc>
              <a:spcBef>
                <a:spcPts val="0"/>
              </a:spcBef>
              <a:spcAft>
                <a:spcPts val="0"/>
              </a:spcAft>
              <a:buClrTx/>
              <a:buSzTx/>
              <a:buFontTx/>
              <a:buNone/>
              <a:defRPr/>
            </a:pPr>
            <a:r>
              <a:rPr lang="en-US" dirty="0"/>
              <a:t>What are deliverables and benefits?</a:t>
            </a:r>
          </a:p>
          <a:p>
            <a:pPr marL="0" marR="0" lvl="0" indent="0" algn="l" defTabSz="914400" rtl="0" eaLnBrk="1" fontAlgn="auto" latinLnBrk="0" hangingPunct="1">
              <a:lnSpc>
                <a:spcPct val="100000"/>
              </a:lnSpc>
              <a:spcBef>
                <a:spcPts val="0"/>
              </a:spcBef>
              <a:spcAft>
                <a:spcPts val="0"/>
              </a:spcAft>
              <a:buClrTx/>
              <a:buSzTx/>
              <a:buFontTx/>
              <a:buNone/>
              <a:defRPr/>
            </a:pPr>
            <a:br>
              <a:rPr lang="en-US" dirty="0"/>
            </a:br>
            <a:endParaRPr lang="en-US" dirty="0"/>
          </a:p>
        </p:txBody>
      </p:sp>
      <p:sp>
        <p:nvSpPr>
          <p:cNvPr id="20" name="Text Placeholder 2"/>
          <p:cNvSpPr>
            <a:spLocks noGrp="1"/>
          </p:cNvSpPr>
          <p:nvPr>
            <p:ph type="body" sz="quarter" idx="26" hasCustomPrompt="1"/>
          </p:nvPr>
        </p:nvSpPr>
        <p:spPr>
          <a:xfrm>
            <a:off x="4612286" y="2637678"/>
            <a:ext cx="1259877" cy="2013842"/>
          </a:xfrm>
          <a:solidFill>
            <a:schemeClr val="accent2">
              <a:alpha val="90000"/>
            </a:schemeClr>
          </a:solidFill>
        </p:spPr>
        <p:txBody>
          <a:bodyPr lIns="72000" tIns="72000" rIns="72000" bIns="0" anchor="t"/>
          <a:lstStyle>
            <a:lvl1pPr>
              <a:defRPr lang="en-US" b="0" i="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r>
              <a:rPr lang="en-US" sz="1100" b="1" dirty="0">
                <a:solidFill>
                  <a:schemeClr val="bg1"/>
                </a:solidFill>
              </a:rPr>
              <a:t>Benefit </a:t>
            </a:r>
            <a:endParaRPr lang="en-US" sz="1100" baseline="30000" dirty="0">
              <a:solidFill>
                <a:schemeClr val="bg1"/>
              </a:solidFill>
            </a:endParaRPr>
          </a:p>
          <a:p>
            <a:r>
              <a:rPr lang="en-US" sz="1100" dirty="0">
                <a:solidFill>
                  <a:schemeClr val="bg1"/>
                </a:solidFill>
              </a:rPr>
              <a:t>Max- 2-3 claims</a:t>
            </a:r>
          </a:p>
        </p:txBody>
      </p:sp>
      <p:sp>
        <p:nvSpPr>
          <p:cNvPr id="24" name="Text Placeholder 2"/>
          <p:cNvSpPr>
            <a:spLocks noGrp="1"/>
          </p:cNvSpPr>
          <p:nvPr>
            <p:ph type="body" sz="quarter" idx="27" hasCustomPrompt="1"/>
          </p:nvPr>
        </p:nvSpPr>
        <p:spPr>
          <a:xfrm>
            <a:off x="5991029" y="2637678"/>
            <a:ext cx="1259877" cy="2013842"/>
          </a:xfrm>
          <a:solidFill>
            <a:schemeClr val="accent3">
              <a:alpha val="90000"/>
            </a:schemeClr>
          </a:solidFill>
        </p:spPr>
        <p:txBody>
          <a:bodyPr lIns="72000" tIns="72000" rIns="72000" bIns="0" anchor="t"/>
          <a:lstStyle>
            <a:lvl1pPr>
              <a:defRPr lang="en-US" b="0" i="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r>
              <a:rPr lang="en-US" sz="1100" b="1" dirty="0">
                <a:solidFill>
                  <a:schemeClr val="bg1"/>
                </a:solidFill>
              </a:rPr>
              <a:t>Benefit 3</a:t>
            </a:r>
            <a:endParaRPr lang="en-US" sz="1100" baseline="30000" dirty="0">
              <a:solidFill>
                <a:schemeClr val="bg1"/>
              </a:solidFill>
            </a:endParaRPr>
          </a:p>
          <a:p>
            <a:r>
              <a:rPr lang="en-US" sz="1100" dirty="0">
                <a:solidFill>
                  <a:schemeClr val="bg1"/>
                </a:solidFill>
              </a:rPr>
              <a:t>Max- 2-3 claims</a:t>
            </a:r>
          </a:p>
        </p:txBody>
      </p:sp>
      <p:sp>
        <p:nvSpPr>
          <p:cNvPr id="27" name="Text Placeholder 2"/>
          <p:cNvSpPr>
            <a:spLocks noGrp="1"/>
          </p:cNvSpPr>
          <p:nvPr>
            <p:ph type="body" sz="quarter" idx="28" hasCustomPrompt="1"/>
          </p:nvPr>
        </p:nvSpPr>
        <p:spPr>
          <a:xfrm>
            <a:off x="7369773" y="2637678"/>
            <a:ext cx="1259877" cy="2013842"/>
          </a:xfrm>
          <a:solidFill>
            <a:schemeClr val="accent1">
              <a:alpha val="90000"/>
            </a:schemeClr>
          </a:solidFill>
        </p:spPr>
        <p:txBody>
          <a:bodyPr lIns="72000" tIns="72000" rIns="72000" bIns="0" anchor="t"/>
          <a:lstStyle>
            <a:lvl1pPr>
              <a:defRPr lang="en-US" b="0" i="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r>
              <a:rPr lang="en-US" sz="1100" b="1" dirty="0">
                <a:solidFill>
                  <a:schemeClr val="bg1"/>
                </a:solidFill>
              </a:rPr>
              <a:t>Benefit 4</a:t>
            </a:r>
            <a:endParaRPr lang="en-US" sz="1100" baseline="30000" dirty="0">
              <a:solidFill>
                <a:schemeClr val="bg1"/>
              </a:solidFill>
            </a:endParaRPr>
          </a:p>
          <a:p>
            <a:r>
              <a:rPr lang="en-US" sz="1100" dirty="0">
                <a:solidFill>
                  <a:schemeClr val="bg1"/>
                </a:solidFill>
              </a:rPr>
              <a:t>Max- 2-3 claims</a:t>
            </a:r>
          </a:p>
        </p:txBody>
      </p:sp>
      <p:sp>
        <p:nvSpPr>
          <p:cNvPr id="6" name="Footer Placeholder 5"/>
          <p:cNvSpPr>
            <a:spLocks noGrp="1"/>
          </p:cNvSpPr>
          <p:nvPr>
            <p:ph type="ftr" sz="quarter" idx="29"/>
          </p:nvPr>
        </p:nvSpPr>
        <p:spPr>
          <a:xfrm>
            <a:off x="4924800" y="4719763"/>
            <a:ext cx="3086100" cy="274637"/>
          </a:xfrm>
          <a:prstGeom prst="rect">
            <a:avLst/>
          </a:prstGeom>
        </p:spPr>
        <p:txBody>
          <a:bodyPr/>
          <a:lstStyle/>
          <a:p>
            <a:r>
              <a:rPr lang="en-US" dirty="0"/>
              <a:t>Presentation name, Version, Date</a:t>
            </a:r>
          </a:p>
        </p:txBody>
      </p:sp>
      <p:sp>
        <p:nvSpPr>
          <p:cNvPr id="7" name="Slide Number Placeholder 6"/>
          <p:cNvSpPr>
            <a:spLocks noGrp="1"/>
          </p:cNvSpPr>
          <p:nvPr>
            <p:ph type="sldNum" sz="quarter" idx="30"/>
          </p:nvPr>
        </p:nvSpPr>
        <p:spPr/>
        <p:txBody>
          <a:bodyPr/>
          <a:lstStyle/>
          <a:p>
            <a:fld id="{793332C0-45F3-49F7-8962-3AD7701CBA4A}" type="slidenum">
              <a:rPr lang="en-US" smtClean="0"/>
              <a:t>‹#›</a:t>
            </a:fld>
            <a:endParaRPr lang="en-US" dirty="0"/>
          </a:p>
        </p:txBody>
      </p:sp>
      <p:sp>
        <p:nvSpPr>
          <p:cNvPr id="14" name="Text Placeholder 6"/>
          <p:cNvSpPr>
            <a:spLocks noGrp="1"/>
          </p:cNvSpPr>
          <p:nvPr>
            <p:ph type="body" sz="quarter" idx="14"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20_5 images">
    <p:bg>
      <p:bgPr>
        <a:solidFill>
          <a:schemeClr val="bg1"/>
        </a:solidFill>
        <a:effectLst/>
      </p:bgPr>
    </p:bg>
    <p:spTree>
      <p:nvGrpSpPr>
        <p:cNvPr id="1" name=""/>
        <p:cNvGrpSpPr/>
        <p:nvPr/>
      </p:nvGrpSpPr>
      <p:grpSpPr>
        <a:xfrm>
          <a:off x="0" y="0"/>
          <a:ext cx="0" cy="0"/>
          <a:chOff x="0" y="0"/>
          <a:chExt cx="0" cy="0"/>
        </a:xfrm>
      </p:grpSpPr>
      <p:sp>
        <p:nvSpPr>
          <p:cNvPr id="6" name="Picture Placeholder 4"/>
          <p:cNvSpPr>
            <a:spLocks noGrp="1"/>
          </p:cNvSpPr>
          <p:nvPr>
            <p:ph type="pic" sz="quarter" idx="12"/>
          </p:nvPr>
        </p:nvSpPr>
        <p:spPr>
          <a:xfrm>
            <a:off x="4591208" y="-23446"/>
            <a:ext cx="4576237" cy="2579501"/>
          </a:xfrm>
          <a:prstGeom prst="rect">
            <a:avLst/>
          </a:prstGeom>
          <a:solidFill>
            <a:schemeClr val="bg1">
              <a:lumMod val="85000"/>
            </a:schemeClr>
          </a:solidFill>
        </p:spPr>
        <p:txBody>
          <a:bodyPr anchor="ctr"/>
          <a:lstStyle>
            <a:lvl1pPr marL="0" indent="0" algn="ctr">
              <a:buNone/>
              <a:defRPr/>
            </a:lvl1pPr>
          </a:lstStyle>
          <a:p>
            <a:r>
              <a:rPr lang="en-US"/>
              <a:t>Click icon to add picture</a:t>
            </a:r>
            <a:endParaRPr lang="en-US" dirty="0"/>
          </a:p>
        </p:txBody>
      </p:sp>
      <p:sp>
        <p:nvSpPr>
          <p:cNvPr id="5" name="Picture Placeholder 4"/>
          <p:cNvSpPr>
            <a:spLocks noGrp="1"/>
          </p:cNvSpPr>
          <p:nvPr>
            <p:ph type="pic" sz="quarter" idx="11"/>
          </p:nvPr>
        </p:nvSpPr>
        <p:spPr>
          <a:xfrm>
            <a:off x="-23445" y="-23446"/>
            <a:ext cx="2265812" cy="2579501"/>
          </a:xfrm>
          <a:prstGeom prst="rect">
            <a:avLst/>
          </a:prstGeom>
          <a:solidFill>
            <a:schemeClr val="bg1">
              <a:lumMod val="85000"/>
            </a:schemeClr>
          </a:solidFill>
        </p:spPr>
        <p:txBody>
          <a:bodyPr anchor="ctr"/>
          <a:lstStyle>
            <a:lvl1pPr marL="0" indent="0" algn="ctr">
              <a:buNone/>
              <a:defRPr/>
            </a:lvl1pPr>
          </a:lstStyle>
          <a:p>
            <a:r>
              <a:rPr lang="en-US"/>
              <a:t>Click icon to add picture</a:t>
            </a:r>
          </a:p>
        </p:txBody>
      </p:sp>
      <p:pic>
        <p:nvPicPr>
          <p:cNvPr id="4" name="Picture 3"/>
          <p:cNvPicPr>
            <a:picLocks noChangeAspect="1"/>
          </p:cNvPicPr>
          <p:nvPr/>
        </p:nvPicPr>
        <p:blipFill>
          <a:blip r:embed="rId2" cstate="screen"/>
          <a:stretch>
            <a:fillRect/>
          </a:stretch>
        </p:blipFill>
        <p:spPr>
          <a:xfrm>
            <a:off x="8278711" y="217487"/>
            <a:ext cx="360464" cy="460374"/>
          </a:xfrm>
          <a:prstGeom prst="rect">
            <a:avLst/>
          </a:prstGeom>
          <a:noFill/>
        </p:spPr>
      </p:pic>
      <p:sp>
        <p:nvSpPr>
          <p:cNvPr id="11" name="Picture Placeholder 4"/>
          <p:cNvSpPr>
            <a:spLocks noGrp="1"/>
          </p:cNvSpPr>
          <p:nvPr>
            <p:ph type="pic" sz="quarter" idx="13"/>
          </p:nvPr>
        </p:nvSpPr>
        <p:spPr>
          <a:xfrm>
            <a:off x="-35169" y="2590702"/>
            <a:ext cx="4592684" cy="2590897"/>
          </a:xfrm>
          <a:prstGeom prst="rect">
            <a:avLst/>
          </a:prstGeom>
          <a:solidFill>
            <a:schemeClr val="bg1">
              <a:lumMod val="85000"/>
            </a:schemeClr>
          </a:solidFill>
        </p:spPr>
        <p:txBody>
          <a:bodyPr anchor="ctr"/>
          <a:lstStyle>
            <a:lvl1pPr marL="0" indent="0" algn="ctr">
              <a:buNone/>
              <a:defRPr/>
            </a:lvl1pPr>
          </a:lstStyle>
          <a:p>
            <a:r>
              <a:rPr lang="en-US"/>
              <a:t>Click icon to add picture</a:t>
            </a:r>
          </a:p>
        </p:txBody>
      </p:sp>
      <p:sp>
        <p:nvSpPr>
          <p:cNvPr id="12" name="Picture Placeholder 4"/>
          <p:cNvSpPr>
            <a:spLocks noGrp="1"/>
          </p:cNvSpPr>
          <p:nvPr>
            <p:ph type="pic" sz="quarter" idx="14"/>
          </p:nvPr>
        </p:nvSpPr>
        <p:spPr>
          <a:xfrm>
            <a:off x="4591208" y="2590702"/>
            <a:ext cx="4576237" cy="2590897"/>
          </a:xfrm>
          <a:prstGeom prst="rect">
            <a:avLst/>
          </a:prstGeom>
          <a:solidFill>
            <a:schemeClr val="bg1">
              <a:lumMod val="85000"/>
            </a:schemeClr>
          </a:solidFill>
        </p:spPr>
        <p:txBody>
          <a:bodyPr anchor="ctr"/>
          <a:lstStyle>
            <a:lvl1pPr marL="0" indent="0" algn="ctr">
              <a:buNone/>
              <a:defRPr/>
            </a:lvl1pPr>
          </a:lstStyle>
          <a:p>
            <a:r>
              <a:rPr lang="en-US"/>
              <a:t>Click icon to add picture</a:t>
            </a:r>
            <a:endParaRPr lang="en-US" dirty="0"/>
          </a:p>
        </p:txBody>
      </p:sp>
      <p:sp>
        <p:nvSpPr>
          <p:cNvPr id="7" name="Picture Placeholder 4"/>
          <p:cNvSpPr>
            <a:spLocks noGrp="1"/>
          </p:cNvSpPr>
          <p:nvPr>
            <p:ph type="pic" sz="quarter" idx="15"/>
          </p:nvPr>
        </p:nvSpPr>
        <p:spPr>
          <a:xfrm>
            <a:off x="2268071" y="-23446"/>
            <a:ext cx="2289444" cy="2579501"/>
          </a:xfrm>
          <a:prstGeom prst="rect">
            <a:avLst/>
          </a:prstGeom>
          <a:solidFill>
            <a:schemeClr val="bg1">
              <a:lumMod val="85000"/>
            </a:schemeClr>
          </a:solidFill>
        </p:spPr>
        <p:txBody>
          <a:bodyPr anchor="ctr"/>
          <a:lstStyle>
            <a:lvl1pPr marL="0" indent="0" algn="ctr">
              <a:buNone/>
              <a:defRPr/>
            </a:lvl1pPr>
          </a:lstStyle>
          <a:p>
            <a:r>
              <a:rPr lang="en-US"/>
              <a:t>Click icon to add picture</a:t>
            </a:r>
          </a:p>
        </p:txBody>
      </p:sp>
      <p:sp>
        <p:nvSpPr>
          <p:cNvPr id="3" name="Footer Placeholder 2"/>
          <p:cNvSpPr>
            <a:spLocks noGrp="1"/>
          </p:cNvSpPr>
          <p:nvPr>
            <p:ph type="ftr" sz="quarter" idx="16"/>
          </p:nvPr>
        </p:nvSpPr>
        <p:spPr>
          <a:xfrm>
            <a:off x="4924800" y="4719763"/>
            <a:ext cx="3086100" cy="274637"/>
          </a:xfrm>
          <a:prstGeom prst="rect">
            <a:avLst/>
          </a:prstGeom>
        </p:spPr>
        <p:txBody>
          <a:bodyPr/>
          <a:lstStyle/>
          <a:p>
            <a:r>
              <a:rPr lang="en-US" dirty="0"/>
              <a:t>Presentation name, Version, Date</a:t>
            </a:r>
          </a:p>
        </p:txBody>
      </p:sp>
      <p:sp>
        <p:nvSpPr>
          <p:cNvPr id="8" name="Slide Number Placeholder 7"/>
          <p:cNvSpPr>
            <a:spLocks noGrp="1"/>
          </p:cNvSpPr>
          <p:nvPr>
            <p:ph type="sldNum" sz="quarter" idx="17"/>
          </p:nvPr>
        </p:nvSpPr>
        <p:spPr/>
        <p:txBody>
          <a:bodyPr/>
          <a:lstStyle/>
          <a:p>
            <a:fld id="{793332C0-45F3-49F7-8962-3AD7701CBA4A}" type="slidenum">
              <a:rPr lang="en-US" smtClean="0"/>
              <a:t>‹#›</a:t>
            </a:fld>
            <a:endParaRPr lang="en-US" dirty="0"/>
          </a:p>
        </p:txBody>
      </p:sp>
      <p:sp>
        <p:nvSpPr>
          <p:cNvPr id="13" name="Text Placeholder 6"/>
          <p:cNvSpPr>
            <a:spLocks noGrp="1"/>
          </p:cNvSpPr>
          <p:nvPr>
            <p:ph type="body" sz="quarter" idx="20" hasCustomPrompt="1"/>
          </p:nvPr>
        </p:nvSpPr>
        <p:spPr>
          <a:xfrm>
            <a:off x="503238" y="4719763"/>
            <a:ext cx="3885882" cy="277037"/>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
        <p:nvSpPr>
          <p:cNvPr id="14" name="Footer Placeholder 4"/>
          <p:cNvSpPr txBox="1"/>
          <p:nvPr/>
        </p:nvSpPr>
        <p:spPr>
          <a:xfrm>
            <a:off x="8079581" y="4719600"/>
            <a:ext cx="874478" cy="275297"/>
          </a:xfrm>
          <a:prstGeom prst="rect">
            <a:avLst/>
          </a:prstGeom>
        </p:spPr>
        <p:txBody>
          <a:bodyPr vert="horz" lIns="0" tIns="0" rIns="0" bIns="0" rtlCol="0" anchor="b"/>
          <a:lstStyle>
            <a:defPPr>
              <a:defRPr lang="de-DE"/>
            </a:defPPr>
            <a:lvl1pPr marL="0" algn="r" defTabSz="914400" rtl="0" eaLnBrk="1" latinLnBrk="0" hangingPunct="1">
              <a:defRPr sz="700" b="0" i="0" kern="1200">
                <a:solidFill>
                  <a:schemeClr val="tx1">
                    <a:lumMod val="85000"/>
                    <a:lumOff val="15000"/>
                  </a:schemeClr>
                </a:solidFill>
                <a:latin typeface="Calibri Light" panose="020F0302020204030204" charset="0"/>
                <a:ea typeface="+mn-ea"/>
                <a:cs typeface="Calibri Light" panose="020F030202020403020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a:lstStyle>
          <a:p>
            <a:pPr algn="r"/>
            <a:r>
              <a:rPr lang="en-US" sz="700" dirty="0">
                <a:solidFill>
                  <a:schemeClr val="bg1">
                    <a:lumMod val="65000"/>
                  </a:schemeClr>
                </a:solidFill>
              </a:rPr>
              <a:t>© Philips - Confidential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21_Image + Title left (L) - Blue">
    <p:bg>
      <p:bgPr>
        <a:solidFill>
          <a:schemeClr val="accent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4578245" y="0"/>
            <a:ext cx="4572000" cy="5143500"/>
          </a:xfrm>
          <a:solidFill>
            <a:schemeClr val="bg1">
              <a:lumMod val="85000"/>
            </a:schemeClr>
          </a:solidFill>
        </p:spPr>
        <p:txBody>
          <a:bodyPr/>
          <a:lstStyle/>
          <a:p>
            <a:r>
              <a:rPr lang="en-US"/>
              <a:t>Click icon to add picture</a:t>
            </a:r>
          </a:p>
        </p:txBody>
      </p:sp>
      <p:sp>
        <p:nvSpPr>
          <p:cNvPr id="6" name="Text Placeholder 3"/>
          <p:cNvSpPr>
            <a:spLocks noGrp="1"/>
          </p:cNvSpPr>
          <p:nvPr>
            <p:ph type="body" sz="quarter" idx="10" hasCustomPrompt="1"/>
          </p:nvPr>
        </p:nvSpPr>
        <p:spPr>
          <a:xfrm>
            <a:off x="504000" y="1738859"/>
            <a:ext cx="3608352" cy="2920453"/>
          </a:xfrm>
          <a:prstGeom prst="rect">
            <a:avLst/>
          </a:prstGeom>
        </p:spPr>
        <p:txBody>
          <a:bodyPr lIns="0" tIns="0" rIns="0" bIns="0"/>
          <a:lstStyle>
            <a:lvl1pPr marL="144145" indent="-144145" algn="l">
              <a:lnSpc>
                <a:spcPct val="100000"/>
              </a:lnSpc>
              <a:spcBef>
                <a:spcPts val="600"/>
              </a:spcBef>
              <a:buClr>
                <a:schemeClr val="bg1"/>
              </a:buClr>
              <a:buFont typeface="Arial" panose="020B0604020202020204" pitchFamily="34" charset="0"/>
              <a:buChar char="•"/>
              <a:defRPr sz="14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add title</a:t>
            </a:r>
          </a:p>
        </p:txBody>
      </p:sp>
      <p:pic>
        <p:nvPicPr>
          <p:cNvPr id="8" name="Picture 7"/>
          <p:cNvPicPr>
            <a:picLocks noChangeAspect="1"/>
          </p:cNvPicPr>
          <p:nvPr/>
        </p:nvPicPr>
        <p:blipFill>
          <a:blip r:embed="rId2" cstate="screen"/>
          <a:stretch>
            <a:fillRect/>
          </a:stretch>
        </p:blipFill>
        <p:spPr>
          <a:xfrm>
            <a:off x="8278711" y="217487"/>
            <a:ext cx="360464" cy="460374"/>
          </a:xfrm>
          <a:prstGeom prst="rect">
            <a:avLst/>
          </a:prstGeom>
          <a:noFill/>
        </p:spPr>
      </p:pic>
      <p:sp>
        <p:nvSpPr>
          <p:cNvPr id="9" name="Text Placeholder 3"/>
          <p:cNvSpPr>
            <a:spLocks noGrp="1"/>
          </p:cNvSpPr>
          <p:nvPr>
            <p:ph type="body" sz="quarter" idx="13" hasCustomPrompt="1"/>
          </p:nvPr>
        </p:nvSpPr>
        <p:spPr>
          <a:xfrm>
            <a:off x="504000" y="387370"/>
            <a:ext cx="3608352" cy="1163617"/>
          </a:xfrm>
          <a:prstGeom prst="rect">
            <a:avLst/>
          </a:prstGeom>
        </p:spPr>
        <p:txBody>
          <a:bodyPr lIns="0" tIns="0" rIns="0" bIns="0"/>
          <a:lstStyle>
            <a:lvl1pPr marL="0" indent="0" algn="l">
              <a:lnSpc>
                <a:spcPct val="80000"/>
              </a:lnSpc>
              <a:spcBef>
                <a:spcPts val="0"/>
              </a:spcBef>
              <a:buFontTx/>
              <a:buNone/>
              <a:defRPr sz="2900" b="0" i="0">
                <a:solidFill>
                  <a:schemeClr val="bg1"/>
                </a:solidFill>
                <a:latin typeface="Calibri Light" panose="020F0302020204030204" charset="0"/>
                <a:ea typeface="Calibri Light" panose="020F0302020204030204" charset="0"/>
                <a:cs typeface="Calibri Light" panose="020F0302020204030204" charset="0"/>
              </a:defRPr>
            </a:lvl1pPr>
            <a:lvl2pPr>
              <a:defRPr sz="3600"/>
            </a:lvl2pPr>
            <a:lvl3pPr>
              <a:defRPr sz="3600"/>
            </a:lvl3pPr>
            <a:lvl4pPr>
              <a:defRPr sz="3600"/>
            </a:lvl4pPr>
            <a:lvl5pPr>
              <a:defRPr sz="3600"/>
            </a:lvl5pPr>
          </a:lstStyle>
          <a:p>
            <a:pPr lvl="0"/>
            <a:r>
              <a:rPr lang="en-US" noProof="0" dirty="0"/>
              <a:t>Click to </a:t>
            </a:r>
          </a:p>
          <a:p>
            <a:pPr lvl="0"/>
            <a:r>
              <a:rPr lang="en-US" noProof="0" dirty="0"/>
              <a:t>add title</a:t>
            </a:r>
          </a:p>
        </p:txBody>
      </p:sp>
      <p:sp>
        <p:nvSpPr>
          <p:cNvPr id="10" name="Footer Placeholder 9"/>
          <p:cNvSpPr>
            <a:spLocks noGrp="1"/>
          </p:cNvSpPr>
          <p:nvPr>
            <p:ph type="ftr" sz="quarter" idx="14"/>
          </p:nvPr>
        </p:nvSpPr>
        <p:spPr>
          <a:xfrm>
            <a:off x="4924800" y="4719763"/>
            <a:ext cx="3086100" cy="274637"/>
          </a:xfrm>
          <a:prstGeom prst="rect">
            <a:avLst/>
          </a:prstGeom>
        </p:spPr>
        <p:txBody>
          <a:bodyPr/>
          <a:lstStyle/>
          <a:p>
            <a:r>
              <a:rPr lang="en-US" dirty="0"/>
              <a:t>Presentation name, Version, Date</a:t>
            </a:r>
          </a:p>
        </p:txBody>
      </p:sp>
      <p:sp>
        <p:nvSpPr>
          <p:cNvPr id="13" name="Slide Number Placeholder 12"/>
          <p:cNvSpPr>
            <a:spLocks noGrp="1"/>
          </p:cNvSpPr>
          <p:nvPr>
            <p:ph type="sldNum" sz="quarter" idx="15"/>
          </p:nvPr>
        </p:nvSpPr>
        <p:spPr/>
        <p:txBody>
          <a:bodyPr/>
          <a:lstStyle/>
          <a:p>
            <a:fld id="{793332C0-45F3-49F7-8962-3AD7701CBA4A}" type="slidenum">
              <a:rPr lang="en-US" smtClean="0"/>
              <a:t>‹#›</a:t>
            </a:fld>
            <a:endParaRPr lang="en-US" dirty="0"/>
          </a:p>
        </p:txBody>
      </p:sp>
      <p:sp>
        <p:nvSpPr>
          <p:cNvPr id="15" name="Text Placeholder 6"/>
          <p:cNvSpPr>
            <a:spLocks noGrp="1"/>
          </p:cNvSpPr>
          <p:nvPr>
            <p:ph type="body" sz="quarter" idx="16"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
        <p:nvSpPr>
          <p:cNvPr id="12" name="Footer Placeholder 4"/>
          <p:cNvSpPr txBox="1"/>
          <p:nvPr/>
        </p:nvSpPr>
        <p:spPr>
          <a:xfrm>
            <a:off x="8079581" y="4719600"/>
            <a:ext cx="874478" cy="275297"/>
          </a:xfrm>
          <a:prstGeom prst="rect">
            <a:avLst/>
          </a:prstGeom>
        </p:spPr>
        <p:txBody>
          <a:bodyPr vert="horz" lIns="0" tIns="0" rIns="0" bIns="0" rtlCol="0" anchor="b"/>
          <a:lstStyle>
            <a:defPPr>
              <a:defRPr lang="de-DE"/>
            </a:defPPr>
            <a:lvl1pPr marL="0" algn="r" defTabSz="914400" rtl="0" eaLnBrk="1" latinLnBrk="0" hangingPunct="1">
              <a:defRPr sz="700" b="0" i="0" kern="1200">
                <a:solidFill>
                  <a:schemeClr val="tx1">
                    <a:lumMod val="85000"/>
                    <a:lumOff val="15000"/>
                  </a:schemeClr>
                </a:solidFill>
                <a:latin typeface="Calibri Light" panose="020F0302020204030204" charset="0"/>
                <a:ea typeface="+mn-ea"/>
                <a:cs typeface="Calibri Light" panose="020F030202020403020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a:lstStyle>
          <a:p>
            <a:pPr algn="r"/>
            <a:r>
              <a:rPr lang="en-US" sz="700" dirty="0">
                <a:solidFill>
                  <a:schemeClr val="bg1">
                    <a:lumMod val="65000"/>
                  </a:schemeClr>
                </a:solidFill>
              </a:rPr>
              <a:t>© Philips - Confidential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21_Image + Title Left (M) - Blue">
    <p:bg>
      <p:bgPr>
        <a:solidFill>
          <a:srgbClr val="005A8B"/>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3240088" y="0"/>
            <a:ext cx="5903912" cy="5143500"/>
          </a:xfrm>
          <a:prstGeom prst="rect">
            <a:avLst/>
          </a:prstGeom>
          <a:solidFill>
            <a:schemeClr val="bg1">
              <a:lumMod val="85000"/>
            </a:schemeClr>
          </a:solidFill>
        </p:spPr>
        <p:txBody>
          <a:bodyPr anchor="ctr"/>
          <a:lstStyle>
            <a:lvl1pPr marL="0" indent="0" algn="ctr">
              <a:buNone/>
              <a:defRPr/>
            </a:lvl1pPr>
          </a:lstStyle>
          <a:p>
            <a:r>
              <a:rPr lang="en-US"/>
              <a:t>Click icon to add picture</a:t>
            </a:r>
          </a:p>
        </p:txBody>
      </p:sp>
      <p:sp>
        <p:nvSpPr>
          <p:cNvPr id="10" name="Text Placeholder 3"/>
          <p:cNvSpPr>
            <a:spLocks noGrp="1"/>
          </p:cNvSpPr>
          <p:nvPr>
            <p:ph type="body" sz="quarter" idx="10" hasCustomPrompt="1"/>
          </p:nvPr>
        </p:nvSpPr>
        <p:spPr bwMode="white">
          <a:xfrm>
            <a:off x="504000" y="376238"/>
            <a:ext cx="2622550" cy="4283075"/>
          </a:xfrm>
          <a:prstGeom prst="rect">
            <a:avLst/>
          </a:prstGeom>
          <a:noFill/>
        </p:spPr>
        <p:txBody>
          <a:bodyPr lIns="0" tIns="0" rIns="0" bIns="0" anchor="ctr"/>
          <a:lstStyle>
            <a:lvl1pPr marL="0" indent="0" algn="l">
              <a:lnSpc>
                <a:spcPct val="90000"/>
              </a:lnSpc>
              <a:spcBef>
                <a:spcPts val="0"/>
              </a:spcBef>
              <a:buFontTx/>
              <a:buNone/>
              <a:defRPr sz="2900" b="0" i="0">
                <a:solidFill>
                  <a:schemeClr val="bg1"/>
                </a:solidFill>
                <a:latin typeface="Calibri Light" panose="020F0302020204030204" charset="0"/>
                <a:ea typeface="Calibri Light" panose="020F0302020204030204" charset="0"/>
                <a:cs typeface="Calibri Light" panose="020F0302020204030204" charset="0"/>
              </a:defRPr>
            </a:lvl1pPr>
            <a:lvl2pPr>
              <a:defRPr sz="4800"/>
            </a:lvl2pPr>
            <a:lvl3pPr>
              <a:defRPr sz="4800"/>
            </a:lvl3pPr>
            <a:lvl4pPr>
              <a:defRPr sz="4800"/>
            </a:lvl4pPr>
            <a:lvl5pPr>
              <a:defRPr sz="4800"/>
            </a:lvl5pPr>
          </a:lstStyle>
          <a:p>
            <a:pPr lvl="0"/>
            <a:r>
              <a:rPr lang="en-US" noProof="0" dirty="0"/>
              <a:t>Click to add title</a:t>
            </a:r>
          </a:p>
        </p:txBody>
      </p:sp>
      <p:pic>
        <p:nvPicPr>
          <p:cNvPr id="4" name="Picture 3"/>
          <p:cNvPicPr>
            <a:picLocks noChangeAspect="1"/>
          </p:cNvPicPr>
          <p:nvPr/>
        </p:nvPicPr>
        <p:blipFill>
          <a:blip r:embed="rId2" cstate="screen"/>
          <a:stretch>
            <a:fillRect/>
          </a:stretch>
        </p:blipFill>
        <p:spPr>
          <a:xfrm>
            <a:off x="8278711" y="217487"/>
            <a:ext cx="360464" cy="460374"/>
          </a:xfrm>
          <a:prstGeom prst="rect">
            <a:avLst/>
          </a:prstGeom>
          <a:noFill/>
        </p:spPr>
      </p:pic>
      <p:sp>
        <p:nvSpPr>
          <p:cNvPr id="11" name="Footer Placeholder 10"/>
          <p:cNvSpPr>
            <a:spLocks noGrp="1"/>
          </p:cNvSpPr>
          <p:nvPr>
            <p:ph type="ftr" sz="quarter" idx="12"/>
          </p:nvPr>
        </p:nvSpPr>
        <p:spPr>
          <a:xfrm>
            <a:off x="4924800" y="4719763"/>
            <a:ext cx="3086100" cy="274637"/>
          </a:xfrm>
          <a:prstGeom prst="rect">
            <a:avLst/>
          </a:prstGeom>
        </p:spPr>
        <p:txBody>
          <a:bodyPr/>
          <a:lstStyle/>
          <a:p>
            <a:r>
              <a:rPr lang="en-US" dirty="0"/>
              <a:t>Presentation name, Version, Date</a:t>
            </a:r>
          </a:p>
        </p:txBody>
      </p:sp>
      <p:sp>
        <p:nvSpPr>
          <p:cNvPr id="13" name="Slide Number Placeholder 12"/>
          <p:cNvSpPr>
            <a:spLocks noGrp="1"/>
          </p:cNvSpPr>
          <p:nvPr>
            <p:ph type="sldNum" sz="quarter" idx="13"/>
          </p:nvPr>
        </p:nvSpPr>
        <p:spPr/>
        <p:txBody>
          <a:bodyPr/>
          <a:lstStyle/>
          <a:p>
            <a:fld id="{793332C0-45F3-49F7-8962-3AD7701CBA4A}" type="slidenum">
              <a:rPr lang="en-US" smtClean="0"/>
              <a:t>‹#›</a:t>
            </a:fld>
            <a:endParaRPr lang="en-US" dirty="0"/>
          </a:p>
        </p:txBody>
      </p:sp>
      <p:sp>
        <p:nvSpPr>
          <p:cNvPr id="14" name="Text Placeholder 6"/>
          <p:cNvSpPr>
            <a:spLocks noGrp="1"/>
          </p:cNvSpPr>
          <p:nvPr>
            <p:ph type="body" sz="quarter" idx="14"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
        <p:nvSpPr>
          <p:cNvPr id="12" name="Footer Placeholder 4"/>
          <p:cNvSpPr txBox="1"/>
          <p:nvPr/>
        </p:nvSpPr>
        <p:spPr>
          <a:xfrm>
            <a:off x="8079581" y="4719600"/>
            <a:ext cx="874478" cy="275297"/>
          </a:xfrm>
          <a:prstGeom prst="rect">
            <a:avLst/>
          </a:prstGeom>
        </p:spPr>
        <p:txBody>
          <a:bodyPr vert="horz" lIns="0" tIns="0" rIns="0" bIns="0" rtlCol="0" anchor="b"/>
          <a:lstStyle>
            <a:defPPr>
              <a:defRPr lang="de-DE"/>
            </a:defPPr>
            <a:lvl1pPr marL="0" algn="r" defTabSz="914400" rtl="0" eaLnBrk="1" latinLnBrk="0" hangingPunct="1">
              <a:defRPr sz="700" b="0" i="0" kern="1200">
                <a:solidFill>
                  <a:schemeClr val="tx1">
                    <a:lumMod val="85000"/>
                    <a:lumOff val="15000"/>
                  </a:schemeClr>
                </a:solidFill>
                <a:latin typeface="Calibri Light" panose="020F0302020204030204" charset="0"/>
                <a:ea typeface="+mn-ea"/>
                <a:cs typeface="Calibri Light" panose="020F030202020403020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a:lstStyle>
          <a:p>
            <a:pPr algn="r"/>
            <a:r>
              <a:rPr lang="en-US" sz="700" dirty="0">
                <a:solidFill>
                  <a:schemeClr val="bg1">
                    <a:lumMod val="65000"/>
                  </a:schemeClr>
                </a:solidFill>
              </a:rPr>
              <a:t>© Philips - Confidential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21_Image + Title right (S) - Blue">
    <p:bg>
      <p:bgPr>
        <a:solidFill>
          <a:schemeClr val="bg1">
            <a:lumMod val="85000"/>
          </a:schemeClr>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9144000" cy="5143500"/>
          </a:xfrm>
          <a:prstGeom prst="rect">
            <a:avLst/>
          </a:prstGeom>
          <a:noFill/>
        </p:spPr>
        <p:txBody>
          <a:bodyPr anchor="ctr"/>
          <a:lstStyle>
            <a:lvl1pPr marL="0" indent="0" algn="ctr">
              <a:buNone/>
              <a:defRPr/>
            </a:lvl1pPr>
          </a:lstStyle>
          <a:p>
            <a:r>
              <a:rPr lang="en-US"/>
              <a:t>Click icon to add picture</a:t>
            </a:r>
            <a:endParaRPr lang="en-US" dirty="0"/>
          </a:p>
        </p:txBody>
      </p:sp>
      <p:sp>
        <p:nvSpPr>
          <p:cNvPr id="10" name="Text Placeholder 3"/>
          <p:cNvSpPr>
            <a:spLocks noGrp="1"/>
          </p:cNvSpPr>
          <p:nvPr>
            <p:ph type="body" sz="quarter" idx="10" hasCustomPrompt="1"/>
          </p:nvPr>
        </p:nvSpPr>
        <p:spPr bwMode="white">
          <a:xfrm>
            <a:off x="6000749" y="895348"/>
            <a:ext cx="2638425" cy="3767139"/>
          </a:xfrm>
          <a:prstGeom prst="rect">
            <a:avLst/>
          </a:prstGeom>
          <a:solidFill>
            <a:schemeClr val="accent1"/>
          </a:solidFill>
        </p:spPr>
        <p:txBody>
          <a:bodyPr lIns="251999" tIns="251999" rIns="144000" bIns="144000" anchor="t"/>
          <a:lstStyle>
            <a:lvl1pPr marL="0" indent="0" algn="l">
              <a:lnSpc>
                <a:spcPct val="90000"/>
              </a:lnSpc>
              <a:spcBef>
                <a:spcPts val="0"/>
              </a:spcBef>
              <a:buFontTx/>
              <a:buNone/>
              <a:defRPr sz="2900" b="0" i="0">
                <a:solidFill>
                  <a:schemeClr val="bg1"/>
                </a:solidFill>
                <a:latin typeface="Calibri Light" panose="020F0302020204030204" charset="0"/>
                <a:ea typeface="Calibri Light" panose="020F0302020204030204" charset="0"/>
                <a:cs typeface="Calibri Light" panose="020F0302020204030204" charset="0"/>
              </a:defRPr>
            </a:lvl1pPr>
            <a:lvl2pPr>
              <a:defRPr sz="4800"/>
            </a:lvl2pPr>
            <a:lvl3pPr>
              <a:defRPr sz="4800"/>
            </a:lvl3pPr>
            <a:lvl4pPr>
              <a:defRPr sz="4800"/>
            </a:lvl4pPr>
            <a:lvl5pPr>
              <a:defRPr sz="4800"/>
            </a:lvl5pPr>
          </a:lstStyle>
          <a:p>
            <a:pPr lvl="0"/>
            <a:r>
              <a:rPr lang="en-US" noProof="0" dirty="0"/>
              <a:t>Click to add title</a:t>
            </a:r>
          </a:p>
        </p:txBody>
      </p:sp>
      <p:pic>
        <p:nvPicPr>
          <p:cNvPr id="6" name="Picture 5"/>
          <p:cNvPicPr>
            <a:picLocks noChangeAspect="1"/>
          </p:cNvPicPr>
          <p:nvPr/>
        </p:nvPicPr>
        <p:blipFill>
          <a:blip r:embed="rId2" cstate="screen"/>
          <a:stretch>
            <a:fillRect/>
          </a:stretch>
        </p:blipFill>
        <p:spPr>
          <a:xfrm>
            <a:off x="8278711" y="217487"/>
            <a:ext cx="360464" cy="460374"/>
          </a:xfrm>
          <a:prstGeom prst="rect">
            <a:avLst/>
          </a:prstGeom>
          <a:noFill/>
        </p:spPr>
      </p:pic>
      <p:sp>
        <p:nvSpPr>
          <p:cNvPr id="12" name="Footer Placeholder 11"/>
          <p:cNvSpPr>
            <a:spLocks noGrp="1"/>
          </p:cNvSpPr>
          <p:nvPr>
            <p:ph type="ftr" sz="quarter" idx="12"/>
          </p:nvPr>
        </p:nvSpPr>
        <p:spPr>
          <a:xfrm>
            <a:off x="4924800" y="4719763"/>
            <a:ext cx="3086100" cy="274637"/>
          </a:xfrm>
          <a:prstGeom prst="rect">
            <a:avLst/>
          </a:prstGeom>
        </p:spPr>
        <p:txBody>
          <a:bodyPr/>
          <a:lstStyle/>
          <a:p>
            <a:r>
              <a:rPr lang="en-US" dirty="0"/>
              <a:t>Presentation name, Version, Date</a:t>
            </a:r>
          </a:p>
        </p:txBody>
      </p:sp>
      <p:sp>
        <p:nvSpPr>
          <p:cNvPr id="13" name="Slide Number Placeholder 12"/>
          <p:cNvSpPr>
            <a:spLocks noGrp="1"/>
          </p:cNvSpPr>
          <p:nvPr>
            <p:ph type="sldNum" sz="quarter" idx="13"/>
          </p:nvPr>
        </p:nvSpPr>
        <p:spPr/>
        <p:txBody>
          <a:bodyPr/>
          <a:lstStyle/>
          <a:p>
            <a:fld id="{793332C0-45F3-49F7-8962-3AD7701CBA4A}" type="slidenum">
              <a:rPr lang="en-US" smtClean="0"/>
              <a:t>‹#›</a:t>
            </a:fld>
            <a:endParaRPr lang="en-US" dirty="0"/>
          </a:p>
        </p:txBody>
      </p:sp>
      <p:sp>
        <p:nvSpPr>
          <p:cNvPr id="14" name="Text Placeholder 6"/>
          <p:cNvSpPr>
            <a:spLocks noGrp="1"/>
          </p:cNvSpPr>
          <p:nvPr>
            <p:ph type="body" sz="quarter" idx="14"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
        <p:nvSpPr>
          <p:cNvPr id="11" name="Footer Placeholder 4"/>
          <p:cNvSpPr txBox="1"/>
          <p:nvPr/>
        </p:nvSpPr>
        <p:spPr>
          <a:xfrm>
            <a:off x="8079581" y="4719600"/>
            <a:ext cx="874478" cy="275297"/>
          </a:xfrm>
          <a:prstGeom prst="rect">
            <a:avLst/>
          </a:prstGeom>
        </p:spPr>
        <p:txBody>
          <a:bodyPr vert="horz" lIns="0" tIns="0" rIns="0" bIns="0" rtlCol="0" anchor="b"/>
          <a:lstStyle>
            <a:defPPr>
              <a:defRPr lang="de-DE"/>
            </a:defPPr>
            <a:lvl1pPr marL="0" algn="r" defTabSz="914400" rtl="0" eaLnBrk="1" latinLnBrk="0" hangingPunct="1">
              <a:defRPr sz="700" b="0" i="0" kern="1200">
                <a:solidFill>
                  <a:schemeClr val="tx1">
                    <a:lumMod val="85000"/>
                    <a:lumOff val="15000"/>
                  </a:schemeClr>
                </a:solidFill>
                <a:latin typeface="Calibri Light" panose="020F0302020204030204" charset="0"/>
                <a:ea typeface="+mn-ea"/>
                <a:cs typeface="Calibri Light" panose="020F030202020403020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a:lstStyle>
          <a:p>
            <a:pPr algn="r"/>
            <a:r>
              <a:rPr lang="en-US" sz="700" dirty="0">
                <a:solidFill>
                  <a:schemeClr val="bg1">
                    <a:lumMod val="65000"/>
                  </a:schemeClr>
                </a:solidFill>
              </a:rPr>
              <a:t>© Philips - Confidential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21_Image + Title left (S) - LBlue">
    <p:bg>
      <p:bgPr>
        <a:solidFill>
          <a:schemeClr val="bg1">
            <a:lumMod val="85000"/>
          </a:schemeClr>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9144000" cy="5143500"/>
          </a:xfrm>
          <a:prstGeom prst="rect">
            <a:avLst/>
          </a:prstGeom>
          <a:noFill/>
        </p:spPr>
        <p:txBody>
          <a:bodyPr anchor="ctr"/>
          <a:lstStyle>
            <a:lvl1pPr marL="0" indent="0" algn="ctr">
              <a:buNone/>
              <a:defRPr/>
            </a:lvl1pPr>
          </a:lstStyle>
          <a:p>
            <a:r>
              <a:rPr lang="en-US"/>
              <a:t>Click icon to add picture</a:t>
            </a:r>
          </a:p>
        </p:txBody>
      </p:sp>
      <p:sp>
        <p:nvSpPr>
          <p:cNvPr id="10" name="Text Placeholder 3"/>
          <p:cNvSpPr>
            <a:spLocks noGrp="1"/>
          </p:cNvSpPr>
          <p:nvPr>
            <p:ph type="body" sz="quarter" idx="10" hasCustomPrompt="1"/>
          </p:nvPr>
        </p:nvSpPr>
        <p:spPr bwMode="white">
          <a:xfrm>
            <a:off x="504000" y="895348"/>
            <a:ext cx="2638425" cy="3767139"/>
          </a:xfrm>
          <a:prstGeom prst="rect">
            <a:avLst/>
          </a:prstGeom>
          <a:solidFill>
            <a:schemeClr val="accent3"/>
          </a:solidFill>
        </p:spPr>
        <p:txBody>
          <a:bodyPr vert="horz" lIns="251999" tIns="251999" rIns="144000" bIns="144000" rtlCol="0" anchor="t">
            <a:noAutofit/>
          </a:bodyPr>
          <a:lstStyle>
            <a:lvl1pPr marL="0" indent="0">
              <a:lnSpc>
                <a:spcPct val="90000"/>
              </a:lnSpc>
              <a:buFont typeface="Arial" panose="020B0604020202020204" pitchFamily="34" charset="0"/>
              <a:buNone/>
              <a:defRPr lang="en-US" sz="2900" b="0" i="0" noProof="0" dirty="0">
                <a:solidFill>
                  <a:schemeClr val="bg1"/>
                </a:solidFill>
                <a:latin typeface="Calibri Light" panose="020F0302020204030204" charset="0"/>
                <a:ea typeface="Calibri Light" panose="020F0302020204030204" charset="0"/>
                <a:cs typeface="Calibri Light" panose="020F0302020204030204" charset="0"/>
              </a:defRPr>
            </a:lvl1pPr>
          </a:lstStyle>
          <a:p>
            <a:pPr lvl="0">
              <a:lnSpc>
                <a:spcPct val="80000"/>
              </a:lnSpc>
              <a:spcBef>
                <a:spcPts val="0"/>
              </a:spcBef>
              <a:buFontTx/>
            </a:pPr>
            <a:r>
              <a:rPr lang="en-US" noProof="0" dirty="0"/>
              <a:t>Click to add title</a:t>
            </a:r>
          </a:p>
        </p:txBody>
      </p:sp>
      <p:pic>
        <p:nvPicPr>
          <p:cNvPr id="6" name="Picture 5"/>
          <p:cNvPicPr>
            <a:picLocks noChangeAspect="1"/>
          </p:cNvPicPr>
          <p:nvPr/>
        </p:nvPicPr>
        <p:blipFill>
          <a:blip r:embed="rId2" cstate="screen"/>
          <a:stretch>
            <a:fillRect/>
          </a:stretch>
        </p:blipFill>
        <p:spPr>
          <a:xfrm>
            <a:off x="8278711" y="217487"/>
            <a:ext cx="360464" cy="460374"/>
          </a:xfrm>
          <a:prstGeom prst="rect">
            <a:avLst/>
          </a:prstGeom>
          <a:noFill/>
        </p:spPr>
      </p:pic>
      <p:sp>
        <p:nvSpPr>
          <p:cNvPr id="12" name="Footer Placeholder 11"/>
          <p:cNvSpPr>
            <a:spLocks noGrp="1"/>
          </p:cNvSpPr>
          <p:nvPr>
            <p:ph type="ftr" sz="quarter" idx="12"/>
          </p:nvPr>
        </p:nvSpPr>
        <p:spPr>
          <a:xfrm>
            <a:off x="4924800" y="4719763"/>
            <a:ext cx="3086100" cy="274637"/>
          </a:xfrm>
          <a:prstGeom prst="rect">
            <a:avLst/>
          </a:prstGeom>
        </p:spPr>
        <p:txBody>
          <a:bodyPr/>
          <a:lstStyle/>
          <a:p>
            <a:r>
              <a:rPr lang="en-US"/>
              <a:t>Presentation name, Version, Date</a:t>
            </a:r>
            <a:endParaRPr lang="en-US" dirty="0"/>
          </a:p>
        </p:txBody>
      </p:sp>
      <p:sp>
        <p:nvSpPr>
          <p:cNvPr id="13" name="Slide Number Placeholder 12"/>
          <p:cNvSpPr>
            <a:spLocks noGrp="1"/>
          </p:cNvSpPr>
          <p:nvPr>
            <p:ph type="sldNum" sz="quarter" idx="13"/>
          </p:nvPr>
        </p:nvSpPr>
        <p:spPr/>
        <p:txBody>
          <a:bodyPr/>
          <a:lstStyle/>
          <a:p>
            <a:fld id="{793332C0-45F3-49F7-8962-3AD7701CBA4A}" type="slidenum">
              <a:rPr lang="en-US" smtClean="0"/>
              <a:t>‹#›</a:t>
            </a:fld>
            <a:endParaRPr lang="en-US" dirty="0"/>
          </a:p>
        </p:txBody>
      </p:sp>
      <p:sp>
        <p:nvSpPr>
          <p:cNvPr id="14" name="Text Placeholder 6"/>
          <p:cNvSpPr>
            <a:spLocks noGrp="1"/>
          </p:cNvSpPr>
          <p:nvPr>
            <p:ph type="body" sz="quarter" idx="14"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
        <p:nvSpPr>
          <p:cNvPr id="11" name="Footer Placeholder 4"/>
          <p:cNvSpPr txBox="1"/>
          <p:nvPr/>
        </p:nvSpPr>
        <p:spPr>
          <a:xfrm>
            <a:off x="8079581" y="4719600"/>
            <a:ext cx="874478" cy="275297"/>
          </a:xfrm>
          <a:prstGeom prst="rect">
            <a:avLst/>
          </a:prstGeom>
        </p:spPr>
        <p:txBody>
          <a:bodyPr vert="horz" lIns="0" tIns="0" rIns="0" bIns="0" rtlCol="0" anchor="b"/>
          <a:lstStyle>
            <a:defPPr>
              <a:defRPr lang="de-DE"/>
            </a:defPPr>
            <a:lvl1pPr marL="0" algn="r" defTabSz="914400" rtl="0" eaLnBrk="1" latinLnBrk="0" hangingPunct="1">
              <a:defRPr sz="700" b="0" i="0" kern="1200">
                <a:solidFill>
                  <a:schemeClr val="tx1">
                    <a:lumMod val="85000"/>
                    <a:lumOff val="15000"/>
                  </a:schemeClr>
                </a:solidFill>
                <a:latin typeface="Calibri Light" panose="020F0302020204030204" charset="0"/>
                <a:ea typeface="+mn-ea"/>
                <a:cs typeface="Calibri Light" panose="020F030202020403020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a:lstStyle>
          <a:p>
            <a:pPr algn="r"/>
            <a:r>
              <a:rPr lang="en-US" sz="700" dirty="0">
                <a:solidFill>
                  <a:schemeClr val="bg1">
                    <a:lumMod val="65000"/>
                  </a:schemeClr>
                </a:solidFill>
              </a:rPr>
              <a:t>© Philips - Confidential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21_3 Images + Title right (S) - Blue">
    <p:bg>
      <p:bgPr>
        <a:solidFill>
          <a:schemeClr val="bg1"/>
        </a:solidFill>
        <a:effectLst/>
      </p:bgPr>
    </p:bg>
    <p:spTree>
      <p:nvGrpSpPr>
        <p:cNvPr id="1" name=""/>
        <p:cNvGrpSpPr/>
        <p:nvPr/>
      </p:nvGrpSpPr>
      <p:grpSpPr>
        <a:xfrm>
          <a:off x="0" y="0"/>
          <a:ext cx="0" cy="0"/>
          <a:chOff x="0" y="0"/>
          <a:chExt cx="0" cy="0"/>
        </a:xfrm>
      </p:grpSpPr>
      <p:sp>
        <p:nvSpPr>
          <p:cNvPr id="7" name="Picture Placeholder 2"/>
          <p:cNvSpPr>
            <a:spLocks noGrp="1"/>
          </p:cNvSpPr>
          <p:nvPr>
            <p:ph type="pic" sz="quarter" idx="12"/>
          </p:nvPr>
        </p:nvSpPr>
        <p:spPr>
          <a:xfrm>
            <a:off x="-8467" y="-12700"/>
            <a:ext cx="3217497" cy="2561695"/>
          </a:xfrm>
          <a:prstGeom prst="rect">
            <a:avLst/>
          </a:prstGeom>
          <a:solidFill>
            <a:schemeClr val="bg1">
              <a:lumMod val="85000"/>
            </a:schemeClr>
          </a:solidFill>
        </p:spPr>
        <p:txBody>
          <a:bodyPr/>
          <a:lstStyle/>
          <a:p>
            <a:r>
              <a:rPr lang="en-US"/>
              <a:t>Click icon to add picture</a:t>
            </a:r>
          </a:p>
        </p:txBody>
      </p:sp>
      <p:sp>
        <p:nvSpPr>
          <p:cNvPr id="8" name="Picture Placeholder 2"/>
          <p:cNvSpPr>
            <a:spLocks noGrp="1"/>
          </p:cNvSpPr>
          <p:nvPr>
            <p:ph type="pic" sz="quarter" idx="13"/>
          </p:nvPr>
        </p:nvSpPr>
        <p:spPr>
          <a:xfrm>
            <a:off x="-12699" y="2582577"/>
            <a:ext cx="3221730" cy="2569390"/>
          </a:xfrm>
          <a:prstGeom prst="rect">
            <a:avLst/>
          </a:prstGeom>
          <a:solidFill>
            <a:schemeClr val="bg1">
              <a:lumMod val="85000"/>
            </a:schemeClr>
          </a:solidFill>
        </p:spPr>
        <p:txBody>
          <a:bodyPr/>
          <a:lstStyle/>
          <a:p>
            <a:r>
              <a:rPr lang="en-US"/>
              <a:t>Click icon to add picture</a:t>
            </a:r>
          </a:p>
        </p:txBody>
      </p:sp>
      <p:sp>
        <p:nvSpPr>
          <p:cNvPr id="10" name="Picture Placeholder 4"/>
          <p:cNvSpPr>
            <a:spLocks noGrp="1"/>
          </p:cNvSpPr>
          <p:nvPr>
            <p:ph type="pic" sz="quarter" idx="11"/>
          </p:nvPr>
        </p:nvSpPr>
        <p:spPr>
          <a:xfrm>
            <a:off x="3240088" y="0"/>
            <a:ext cx="5903912" cy="5143500"/>
          </a:xfrm>
          <a:prstGeom prst="rect">
            <a:avLst/>
          </a:prstGeom>
          <a:solidFill>
            <a:schemeClr val="bg1">
              <a:lumMod val="85000"/>
            </a:schemeClr>
          </a:solidFill>
        </p:spPr>
        <p:txBody>
          <a:bodyPr anchor="ctr"/>
          <a:lstStyle>
            <a:lvl1pPr marL="0" indent="0" algn="ctr">
              <a:buNone/>
              <a:defRPr/>
            </a:lvl1pPr>
          </a:lstStyle>
          <a:p>
            <a:r>
              <a:rPr lang="en-US"/>
              <a:t>Click icon to add picture</a:t>
            </a:r>
          </a:p>
        </p:txBody>
      </p:sp>
      <p:pic>
        <p:nvPicPr>
          <p:cNvPr id="6" name="Picture 5"/>
          <p:cNvPicPr>
            <a:picLocks noChangeAspect="1"/>
          </p:cNvPicPr>
          <p:nvPr/>
        </p:nvPicPr>
        <p:blipFill>
          <a:blip r:embed="rId2" cstate="screen"/>
          <a:stretch>
            <a:fillRect/>
          </a:stretch>
        </p:blipFill>
        <p:spPr>
          <a:xfrm>
            <a:off x="8278711" y="217487"/>
            <a:ext cx="360464" cy="460374"/>
          </a:xfrm>
          <a:prstGeom prst="rect">
            <a:avLst/>
          </a:prstGeom>
          <a:noFill/>
        </p:spPr>
      </p:pic>
      <p:sp>
        <p:nvSpPr>
          <p:cNvPr id="9" name="Text Placeholder 3"/>
          <p:cNvSpPr>
            <a:spLocks noGrp="1"/>
          </p:cNvSpPr>
          <p:nvPr>
            <p:ph type="body" sz="quarter" idx="10"/>
          </p:nvPr>
        </p:nvSpPr>
        <p:spPr bwMode="white">
          <a:xfrm>
            <a:off x="6000749" y="895348"/>
            <a:ext cx="2638425" cy="3767139"/>
          </a:xfrm>
          <a:prstGeom prst="rect">
            <a:avLst/>
          </a:prstGeom>
          <a:solidFill>
            <a:schemeClr val="accent1"/>
          </a:solidFill>
        </p:spPr>
        <p:txBody>
          <a:bodyPr vert="horz" lIns="251999" tIns="251999" rIns="144000" bIns="144000" rtlCol="0" anchor="t">
            <a:noAutofit/>
          </a:bodyPr>
          <a:lstStyle>
            <a:lvl1pPr>
              <a:defRPr lang="en-US" sz="2900" noProof="0" dirty="0">
                <a:solidFill>
                  <a:schemeClr val="bg1"/>
                </a:solidFill>
                <a:latin typeface="Calibri Light" panose="020F0302020204030204" charset="0"/>
                <a:ea typeface="Calibri Light" panose="020F0302020204030204" charset="0"/>
                <a:cs typeface="Calibri Light" panose="020F0302020204030204" charset="0"/>
              </a:defRPr>
            </a:lvl1pPr>
          </a:lstStyle>
          <a:p>
            <a:pPr marL="0" lvl="0" indent="0">
              <a:spcBef>
                <a:spcPts val="0"/>
              </a:spcBef>
              <a:buFontTx/>
            </a:pPr>
            <a:r>
              <a:rPr lang="en-US" noProof="0" dirty="0"/>
              <a:t>Edit Master text styles</a:t>
            </a:r>
          </a:p>
        </p:txBody>
      </p:sp>
      <p:sp>
        <p:nvSpPr>
          <p:cNvPr id="14" name="Footer Placeholder 13"/>
          <p:cNvSpPr>
            <a:spLocks noGrp="1"/>
          </p:cNvSpPr>
          <p:nvPr>
            <p:ph type="ftr" sz="quarter" idx="14"/>
          </p:nvPr>
        </p:nvSpPr>
        <p:spPr>
          <a:xfrm>
            <a:off x="4924800" y="4719763"/>
            <a:ext cx="3086100" cy="274637"/>
          </a:xfrm>
          <a:prstGeom prst="rect">
            <a:avLst/>
          </a:prstGeom>
        </p:spPr>
        <p:txBody>
          <a:bodyPr/>
          <a:lstStyle/>
          <a:p>
            <a:r>
              <a:rPr lang="en-US" dirty="0"/>
              <a:t>Presentation name, Version, Date</a:t>
            </a:r>
          </a:p>
        </p:txBody>
      </p:sp>
      <p:sp>
        <p:nvSpPr>
          <p:cNvPr id="15" name="Slide Number Placeholder 14"/>
          <p:cNvSpPr>
            <a:spLocks noGrp="1"/>
          </p:cNvSpPr>
          <p:nvPr>
            <p:ph type="sldNum" sz="quarter" idx="15"/>
          </p:nvPr>
        </p:nvSpPr>
        <p:spPr/>
        <p:txBody>
          <a:bodyPr/>
          <a:lstStyle/>
          <a:p>
            <a:fld id="{793332C0-45F3-49F7-8962-3AD7701CBA4A}" type="slidenum">
              <a:rPr lang="en-US" smtClean="0"/>
              <a:t>‹#›</a:t>
            </a:fld>
            <a:endParaRPr lang="en-US" dirty="0"/>
          </a:p>
        </p:txBody>
      </p:sp>
      <p:sp>
        <p:nvSpPr>
          <p:cNvPr id="16" name="Text Placeholder 6"/>
          <p:cNvSpPr>
            <a:spLocks noGrp="1"/>
          </p:cNvSpPr>
          <p:nvPr>
            <p:ph type="body" sz="quarter" idx="16"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
        <p:nvSpPr>
          <p:cNvPr id="12" name="Footer Placeholder 4"/>
          <p:cNvSpPr txBox="1"/>
          <p:nvPr/>
        </p:nvSpPr>
        <p:spPr>
          <a:xfrm>
            <a:off x="8079581" y="4719600"/>
            <a:ext cx="874478" cy="275297"/>
          </a:xfrm>
          <a:prstGeom prst="rect">
            <a:avLst/>
          </a:prstGeom>
        </p:spPr>
        <p:txBody>
          <a:bodyPr vert="horz" lIns="0" tIns="0" rIns="0" bIns="0" rtlCol="0" anchor="b"/>
          <a:lstStyle>
            <a:defPPr>
              <a:defRPr lang="de-DE"/>
            </a:defPPr>
            <a:lvl1pPr marL="0" algn="r" defTabSz="914400" rtl="0" eaLnBrk="1" latinLnBrk="0" hangingPunct="1">
              <a:defRPr sz="700" b="0" i="0" kern="1200">
                <a:solidFill>
                  <a:schemeClr val="tx1">
                    <a:lumMod val="85000"/>
                    <a:lumOff val="15000"/>
                  </a:schemeClr>
                </a:solidFill>
                <a:latin typeface="Calibri Light" panose="020F0302020204030204" charset="0"/>
                <a:ea typeface="+mn-ea"/>
                <a:cs typeface="Calibri Light" panose="020F030202020403020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a:lstStyle>
          <a:p>
            <a:pPr algn="r"/>
            <a:r>
              <a:rPr lang="en-US" sz="700" dirty="0">
                <a:solidFill>
                  <a:schemeClr val="bg1">
                    <a:lumMod val="65000"/>
                  </a:schemeClr>
                </a:solidFill>
              </a:rPr>
              <a:t>© Philips - Confidential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21_3 Images+ Title right (S) - LBlue">
    <p:bg>
      <p:bgPr>
        <a:solidFill>
          <a:schemeClr val="bg1"/>
        </a:solidFill>
        <a:effectLst/>
      </p:bgPr>
    </p:bg>
    <p:spTree>
      <p:nvGrpSpPr>
        <p:cNvPr id="1" name=""/>
        <p:cNvGrpSpPr/>
        <p:nvPr/>
      </p:nvGrpSpPr>
      <p:grpSpPr>
        <a:xfrm>
          <a:off x="0" y="0"/>
          <a:ext cx="0" cy="0"/>
          <a:chOff x="0" y="0"/>
          <a:chExt cx="0" cy="0"/>
        </a:xfrm>
      </p:grpSpPr>
      <p:sp>
        <p:nvSpPr>
          <p:cNvPr id="7" name="Picture Placeholder 2"/>
          <p:cNvSpPr>
            <a:spLocks noGrp="1"/>
          </p:cNvSpPr>
          <p:nvPr>
            <p:ph type="pic" sz="quarter" idx="12"/>
          </p:nvPr>
        </p:nvSpPr>
        <p:spPr>
          <a:xfrm>
            <a:off x="-8467" y="-12700"/>
            <a:ext cx="3217497" cy="2561695"/>
          </a:xfrm>
          <a:prstGeom prst="rect">
            <a:avLst/>
          </a:prstGeom>
          <a:solidFill>
            <a:schemeClr val="bg1">
              <a:lumMod val="85000"/>
            </a:schemeClr>
          </a:solidFill>
        </p:spPr>
        <p:txBody>
          <a:bodyPr/>
          <a:lstStyle/>
          <a:p>
            <a:r>
              <a:rPr lang="en-US"/>
              <a:t>Click icon to add picture</a:t>
            </a:r>
          </a:p>
        </p:txBody>
      </p:sp>
      <p:sp>
        <p:nvSpPr>
          <p:cNvPr id="8" name="Picture Placeholder 2"/>
          <p:cNvSpPr>
            <a:spLocks noGrp="1"/>
          </p:cNvSpPr>
          <p:nvPr>
            <p:ph type="pic" sz="quarter" idx="13"/>
          </p:nvPr>
        </p:nvSpPr>
        <p:spPr>
          <a:xfrm>
            <a:off x="-12699" y="2582577"/>
            <a:ext cx="3221730" cy="2569390"/>
          </a:xfrm>
          <a:prstGeom prst="rect">
            <a:avLst/>
          </a:prstGeom>
          <a:solidFill>
            <a:schemeClr val="bg1">
              <a:lumMod val="85000"/>
            </a:schemeClr>
          </a:solidFill>
        </p:spPr>
        <p:txBody>
          <a:bodyPr/>
          <a:lstStyle/>
          <a:p>
            <a:r>
              <a:rPr lang="en-US"/>
              <a:t>Click icon to add picture</a:t>
            </a:r>
          </a:p>
        </p:txBody>
      </p:sp>
      <p:sp>
        <p:nvSpPr>
          <p:cNvPr id="10" name="Picture Placeholder 4"/>
          <p:cNvSpPr>
            <a:spLocks noGrp="1"/>
          </p:cNvSpPr>
          <p:nvPr>
            <p:ph type="pic" sz="quarter" idx="11"/>
          </p:nvPr>
        </p:nvSpPr>
        <p:spPr>
          <a:xfrm>
            <a:off x="3240088" y="0"/>
            <a:ext cx="5903912" cy="5143500"/>
          </a:xfrm>
          <a:prstGeom prst="rect">
            <a:avLst/>
          </a:prstGeom>
          <a:solidFill>
            <a:schemeClr val="bg1">
              <a:lumMod val="85000"/>
            </a:schemeClr>
          </a:solidFill>
        </p:spPr>
        <p:txBody>
          <a:bodyPr anchor="ctr"/>
          <a:lstStyle>
            <a:lvl1pPr marL="0" indent="0" algn="ctr">
              <a:buNone/>
              <a:defRPr/>
            </a:lvl1pPr>
          </a:lstStyle>
          <a:p>
            <a:r>
              <a:rPr lang="en-US"/>
              <a:t>Click icon to add picture</a:t>
            </a:r>
          </a:p>
        </p:txBody>
      </p:sp>
      <p:pic>
        <p:nvPicPr>
          <p:cNvPr id="6" name="Picture 5"/>
          <p:cNvPicPr>
            <a:picLocks noChangeAspect="1"/>
          </p:cNvPicPr>
          <p:nvPr/>
        </p:nvPicPr>
        <p:blipFill>
          <a:blip r:embed="rId2" cstate="screen"/>
          <a:stretch>
            <a:fillRect/>
          </a:stretch>
        </p:blipFill>
        <p:spPr>
          <a:xfrm>
            <a:off x="8278711" y="217487"/>
            <a:ext cx="360464" cy="460374"/>
          </a:xfrm>
          <a:prstGeom prst="rect">
            <a:avLst/>
          </a:prstGeom>
          <a:noFill/>
        </p:spPr>
      </p:pic>
      <p:sp>
        <p:nvSpPr>
          <p:cNvPr id="9" name="Text Placeholder 3"/>
          <p:cNvSpPr>
            <a:spLocks noGrp="1"/>
          </p:cNvSpPr>
          <p:nvPr>
            <p:ph type="body" sz="quarter" idx="10"/>
          </p:nvPr>
        </p:nvSpPr>
        <p:spPr bwMode="white">
          <a:xfrm>
            <a:off x="6000749" y="895348"/>
            <a:ext cx="2638425" cy="3767139"/>
          </a:xfrm>
          <a:prstGeom prst="rect">
            <a:avLst/>
          </a:prstGeom>
          <a:solidFill>
            <a:schemeClr val="accent3"/>
          </a:solidFill>
          <a:ln>
            <a:noFill/>
          </a:ln>
        </p:spPr>
        <p:txBody>
          <a:bodyPr vert="horz" lIns="251999" tIns="251999" rIns="144000" bIns="144000" rtlCol="0" anchor="t">
            <a:noAutofit/>
          </a:bodyPr>
          <a:lstStyle>
            <a:lvl1pPr>
              <a:defRPr lang="en-US" sz="2900" noProof="0" dirty="0">
                <a:solidFill>
                  <a:schemeClr val="bg1"/>
                </a:solidFill>
                <a:latin typeface="Calibri Light" panose="020F0302020204030204" charset="0"/>
                <a:ea typeface="Calibri Light" panose="020F0302020204030204" charset="0"/>
                <a:cs typeface="Calibri Light" panose="020F0302020204030204" charset="0"/>
              </a:defRPr>
            </a:lvl1pPr>
          </a:lstStyle>
          <a:p>
            <a:pPr marL="0" lvl="0" indent="0">
              <a:spcBef>
                <a:spcPts val="0"/>
              </a:spcBef>
              <a:buFontTx/>
            </a:pPr>
            <a:r>
              <a:rPr lang="en-US" noProof="0" dirty="0"/>
              <a:t>Edit Master text styles</a:t>
            </a:r>
          </a:p>
        </p:txBody>
      </p:sp>
      <p:sp>
        <p:nvSpPr>
          <p:cNvPr id="3" name="Slide Number Placeholder 2"/>
          <p:cNvSpPr>
            <a:spLocks noGrp="1"/>
          </p:cNvSpPr>
          <p:nvPr>
            <p:ph type="sldNum" sz="quarter" idx="16"/>
          </p:nvPr>
        </p:nvSpPr>
        <p:spPr/>
        <p:txBody>
          <a:bodyPr/>
          <a:lstStyle/>
          <a:p>
            <a:fld id="{793332C0-45F3-49F7-8962-3AD7701CBA4A}" type="slidenum">
              <a:rPr lang="en-US" smtClean="0"/>
              <a:t>‹#›</a:t>
            </a:fld>
            <a:endParaRPr lang="en-US" dirty="0"/>
          </a:p>
        </p:txBody>
      </p:sp>
      <p:sp>
        <p:nvSpPr>
          <p:cNvPr id="14" name="Text Placeholder 6"/>
          <p:cNvSpPr>
            <a:spLocks noGrp="1"/>
          </p:cNvSpPr>
          <p:nvPr>
            <p:ph type="body" sz="quarter" idx="17" hasCustomPrompt="1"/>
          </p:nvPr>
        </p:nvSpPr>
        <p:spPr>
          <a:xfrm>
            <a:off x="503238" y="4741200"/>
            <a:ext cx="262890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
        <p:nvSpPr>
          <p:cNvPr id="4" name="Footer Placeholder 3"/>
          <p:cNvSpPr>
            <a:spLocks noGrp="1"/>
          </p:cNvSpPr>
          <p:nvPr>
            <p:ph type="ftr" sz="quarter" idx="19"/>
          </p:nvPr>
        </p:nvSpPr>
        <p:spPr/>
        <p:txBody>
          <a:bodyPr/>
          <a:lstStyle/>
          <a:p>
            <a:r>
              <a:rPr lang="en-US" dirty="0"/>
              <a:t>Presentation name, Version, Date</a:t>
            </a:r>
          </a:p>
        </p:txBody>
      </p:sp>
      <p:sp>
        <p:nvSpPr>
          <p:cNvPr id="12" name="Footer Placeholder 4"/>
          <p:cNvSpPr txBox="1"/>
          <p:nvPr/>
        </p:nvSpPr>
        <p:spPr>
          <a:xfrm>
            <a:off x="8079581" y="4719600"/>
            <a:ext cx="874478" cy="275297"/>
          </a:xfrm>
          <a:prstGeom prst="rect">
            <a:avLst/>
          </a:prstGeom>
        </p:spPr>
        <p:txBody>
          <a:bodyPr vert="horz" lIns="0" tIns="0" rIns="0" bIns="0" rtlCol="0" anchor="b"/>
          <a:lstStyle>
            <a:defPPr>
              <a:defRPr lang="de-DE"/>
            </a:defPPr>
            <a:lvl1pPr marL="0" algn="r" defTabSz="914400" rtl="0" eaLnBrk="1" latinLnBrk="0" hangingPunct="1">
              <a:defRPr sz="700" b="0" i="0" kern="1200">
                <a:solidFill>
                  <a:schemeClr val="tx1">
                    <a:lumMod val="85000"/>
                    <a:lumOff val="15000"/>
                  </a:schemeClr>
                </a:solidFill>
                <a:latin typeface="Calibri Light" panose="020F0302020204030204" charset="0"/>
                <a:ea typeface="+mn-ea"/>
                <a:cs typeface="Calibri Light" panose="020F030202020403020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a:lstStyle>
          <a:p>
            <a:pPr algn="r"/>
            <a:r>
              <a:rPr lang="en-US" sz="700" dirty="0">
                <a:solidFill>
                  <a:schemeClr val="bg1">
                    <a:lumMod val="65000"/>
                  </a:schemeClr>
                </a:solidFill>
              </a:rPr>
              <a:t>© Philips - Confidential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21_Image + 2xinfo left (S) - Blue">
    <p:bg>
      <p:bgPr>
        <a:solidFill>
          <a:schemeClr val="bg1">
            <a:lumMod val="85000"/>
          </a:schemeClr>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9144000" cy="5143500"/>
          </a:xfrm>
          <a:prstGeom prst="rect">
            <a:avLst/>
          </a:prstGeom>
          <a:noFill/>
        </p:spPr>
        <p:txBody>
          <a:bodyPr anchor="ctr"/>
          <a:lstStyle>
            <a:lvl1pPr marL="0" indent="0" algn="ctr">
              <a:buNone/>
              <a:defRPr/>
            </a:lvl1pPr>
          </a:lstStyle>
          <a:p>
            <a:r>
              <a:rPr lang="en-US"/>
              <a:t>Click icon to add picture</a:t>
            </a:r>
            <a:endParaRPr lang="en-US" dirty="0"/>
          </a:p>
        </p:txBody>
      </p:sp>
      <p:sp>
        <p:nvSpPr>
          <p:cNvPr id="8" name="Text Placeholder 3"/>
          <p:cNvSpPr>
            <a:spLocks noGrp="1"/>
          </p:cNvSpPr>
          <p:nvPr>
            <p:ph type="body" sz="quarter" idx="12" hasCustomPrompt="1"/>
          </p:nvPr>
        </p:nvSpPr>
        <p:spPr bwMode="white">
          <a:xfrm>
            <a:off x="504000" y="2962276"/>
            <a:ext cx="2611921" cy="1697037"/>
          </a:xfrm>
          <a:prstGeom prst="rect">
            <a:avLst/>
          </a:prstGeom>
          <a:solidFill>
            <a:schemeClr val="bg1"/>
          </a:solidFill>
        </p:spPr>
        <p:txBody>
          <a:bodyPr vert="horz" lIns="93600" tIns="180000" rIns="72000" bIns="0" rtlCol="0" anchor="t">
            <a:noAutofit/>
          </a:bodyPr>
          <a:lstStyle>
            <a:lvl1pPr>
              <a:defRPr lang="en-US" noProof="0" dirty="0">
                <a:latin typeface="Calibri Light" panose="020F0302020204030204" charset="0"/>
                <a:ea typeface="Calibri Light" panose="020F0302020204030204" charset="0"/>
                <a:cs typeface="Calibri Light" panose="020F0302020204030204" charset="0"/>
              </a:defRPr>
            </a:lvl1pPr>
          </a:lstStyle>
          <a:p>
            <a:pPr marL="144145" lvl="0" indent="-144145">
              <a:buChar char="•"/>
            </a:pPr>
            <a:r>
              <a:rPr lang="en-US" noProof="0" dirty="0"/>
              <a:t>Click to add key benefits</a:t>
            </a:r>
          </a:p>
        </p:txBody>
      </p:sp>
      <p:sp>
        <p:nvSpPr>
          <p:cNvPr id="10" name="Text Placeholder 3"/>
          <p:cNvSpPr>
            <a:spLocks noGrp="1"/>
          </p:cNvSpPr>
          <p:nvPr>
            <p:ph type="body" sz="quarter" idx="10" hasCustomPrompt="1"/>
          </p:nvPr>
        </p:nvSpPr>
        <p:spPr bwMode="white">
          <a:xfrm>
            <a:off x="504000" y="523876"/>
            <a:ext cx="2611921" cy="2438399"/>
          </a:xfrm>
          <a:prstGeom prst="rect">
            <a:avLst/>
          </a:prstGeom>
          <a:solidFill>
            <a:schemeClr val="accent1"/>
          </a:solidFill>
        </p:spPr>
        <p:txBody>
          <a:bodyPr lIns="93600" tIns="180000" rIns="72000" bIns="0" anchor="t"/>
          <a:lstStyle>
            <a:lvl1pPr marL="0" indent="0" algn="l">
              <a:lnSpc>
                <a:spcPct val="80000"/>
              </a:lnSpc>
              <a:spcBef>
                <a:spcPts val="0"/>
              </a:spcBef>
              <a:buFontTx/>
              <a:buNone/>
              <a:defRPr sz="2900" b="0" i="0">
                <a:solidFill>
                  <a:schemeClr val="bg1"/>
                </a:solidFill>
                <a:latin typeface="Calibri Light" panose="020F0302020204030204" charset="0"/>
                <a:ea typeface="Calibri Light" panose="020F0302020204030204" charset="0"/>
                <a:cs typeface="Calibri Light" panose="020F0302020204030204" charset="0"/>
              </a:defRPr>
            </a:lvl1pPr>
            <a:lvl2pPr>
              <a:defRPr sz="4800"/>
            </a:lvl2pPr>
            <a:lvl3pPr>
              <a:defRPr sz="4800"/>
            </a:lvl3pPr>
            <a:lvl4pPr>
              <a:defRPr sz="4800"/>
            </a:lvl4pPr>
            <a:lvl5pPr>
              <a:defRPr sz="4800"/>
            </a:lvl5pPr>
          </a:lstStyle>
          <a:p>
            <a:pPr lvl="0"/>
            <a:r>
              <a:rPr lang="en-US" noProof="0" dirty="0"/>
              <a:t>Click to add title</a:t>
            </a:r>
          </a:p>
        </p:txBody>
      </p:sp>
      <p:pic>
        <p:nvPicPr>
          <p:cNvPr id="6" name="Picture 5"/>
          <p:cNvPicPr>
            <a:picLocks noChangeAspect="1"/>
          </p:cNvPicPr>
          <p:nvPr/>
        </p:nvPicPr>
        <p:blipFill>
          <a:blip r:embed="rId2" cstate="screen"/>
          <a:stretch>
            <a:fillRect/>
          </a:stretch>
        </p:blipFill>
        <p:spPr>
          <a:xfrm>
            <a:off x="8278711" y="217487"/>
            <a:ext cx="360464" cy="460374"/>
          </a:xfrm>
          <a:prstGeom prst="rect">
            <a:avLst/>
          </a:prstGeom>
          <a:noFill/>
        </p:spPr>
      </p:pic>
      <p:sp>
        <p:nvSpPr>
          <p:cNvPr id="13" name="Footer Placeholder 12"/>
          <p:cNvSpPr>
            <a:spLocks noGrp="1"/>
          </p:cNvSpPr>
          <p:nvPr>
            <p:ph type="ftr" sz="quarter" idx="13"/>
          </p:nvPr>
        </p:nvSpPr>
        <p:spPr>
          <a:xfrm>
            <a:off x="4924800" y="4719763"/>
            <a:ext cx="3086100" cy="274637"/>
          </a:xfrm>
          <a:prstGeom prst="rect">
            <a:avLst/>
          </a:prstGeom>
        </p:spPr>
        <p:txBody>
          <a:bodyPr/>
          <a:lstStyle/>
          <a:p>
            <a:r>
              <a:rPr lang="en-US" dirty="0"/>
              <a:t>Presentation name, Version, Date</a:t>
            </a:r>
          </a:p>
        </p:txBody>
      </p:sp>
      <p:sp>
        <p:nvSpPr>
          <p:cNvPr id="14" name="Slide Number Placeholder 13"/>
          <p:cNvSpPr>
            <a:spLocks noGrp="1"/>
          </p:cNvSpPr>
          <p:nvPr>
            <p:ph type="sldNum" sz="quarter" idx="14"/>
          </p:nvPr>
        </p:nvSpPr>
        <p:spPr/>
        <p:txBody>
          <a:bodyPr/>
          <a:lstStyle/>
          <a:p>
            <a:fld id="{793332C0-45F3-49F7-8962-3AD7701CBA4A}" type="slidenum">
              <a:rPr lang="en-US" smtClean="0"/>
              <a:t>‹#›</a:t>
            </a:fld>
            <a:endParaRPr lang="en-US" dirty="0"/>
          </a:p>
        </p:txBody>
      </p:sp>
      <p:sp>
        <p:nvSpPr>
          <p:cNvPr id="15" name="Text Placeholder 6"/>
          <p:cNvSpPr>
            <a:spLocks noGrp="1"/>
          </p:cNvSpPr>
          <p:nvPr>
            <p:ph type="body" sz="quarter" idx="15"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
        <p:nvSpPr>
          <p:cNvPr id="12" name="Footer Placeholder 4"/>
          <p:cNvSpPr txBox="1"/>
          <p:nvPr/>
        </p:nvSpPr>
        <p:spPr>
          <a:xfrm>
            <a:off x="8079581" y="4719600"/>
            <a:ext cx="874478" cy="275297"/>
          </a:xfrm>
          <a:prstGeom prst="rect">
            <a:avLst/>
          </a:prstGeom>
        </p:spPr>
        <p:txBody>
          <a:bodyPr vert="horz" lIns="0" tIns="0" rIns="0" bIns="0" rtlCol="0" anchor="b"/>
          <a:lstStyle>
            <a:defPPr>
              <a:defRPr lang="de-DE"/>
            </a:defPPr>
            <a:lvl1pPr marL="0" algn="r" defTabSz="914400" rtl="0" eaLnBrk="1" latinLnBrk="0" hangingPunct="1">
              <a:defRPr sz="700" b="0" i="0" kern="1200">
                <a:solidFill>
                  <a:schemeClr val="tx1">
                    <a:lumMod val="85000"/>
                    <a:lumOff val="15000"/>
                  </a:schemeClr>
                </a:solidFill>
                <a:latin typeface="Calibri Light" panose="020F0302020204030204" charset="0"/>
                <a:ea typeface="+mn-ea"/>
                <a:cs typeface="Calibri Light" panose="020F030202020403020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a:lstStyle>
          <a:p>
            <a:pPr algn="r"/>
            <a:r>
              <a:rPr lang="en-US" sz="700" dirty="0">
                <a:solidFill>
                  <a:schemeClr val="bg1">
                    <a:lumMod val="65000"/>
                  </a:schemeClr>
                </a:solidFill>
              </a:rPr>
              <a:t>© Philips - Confidential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21_Image + 2xinfo left (S) - LBlue">
    <p:bg>
      <p:bgPr>
        <a:solidFill>
          <a:schemeClr val="bg1">
            <a:lumMod val="85000"/>
          </a:schemeClr>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9144000" cy="5143500"/>
          </a:xfrm>
          <a:prstGeom prst="rect">
            <a:avLst/>
          </a:prstGeom>
          <a:noFill/>
        </p:spPr>
        <p:txBody>
          <a:bodyPr anchor="ctr"/>
          <a:lstStyle>
            <a:lvl1pPr marL="0" indent="0" algn="ctr">
              <a:buNone/>
              <a:defRPr/>
            </a:lvl1pPr>
          </a:lstStyle>
          <a:p>
            <a:r>
              <a:rPr lang="en-US"/>
              <a:t>Click icon to add picture</a:t>
            </a:r>
            <a:endParaRPr lang="en-US" dirty="0"/>
          </a:p>
        </p:txBody>
      </p:sp>
      <p:sp>
        <p:nvSpPr>
          <p:cNvPr id="8" name="Text Placeholder 3"/>
          <p:cNvSpPr>
            <a:spLocks noGrp="1"/>
          </p:cNvSpPr>
          <p:nvPr>
            <p:ph type="body" sz="quarter" idx="12" hasCustomPrompt="1"/>
          </p:nvPr>
        </p:nvSpPr>
        <p:spPr bwMode="white">
          <a:xfrm>
            <a:off x="504000" y="2962276"/>
            <a:ext cx="2611921" cy="1697037"/>
          </a:xfrm>
          <a:prstGeom prst="rect">
            <a:avLst/>
          </a:prstGeom>
          <a:solidFill>
            <a:schemeClr val="bg1"/>
          </a:solidFill>
        </p:spPr>
        <p:txBody>
          <a:bodyPr vert="horz" lIns="93600" tIns="180000" rIns="72000" bIns="0" rtlCol="0" anchor="t">
            <a:noAutofit/>
          </a:bodyPr>
          <a:lstStyle>
            <a:lvl1pPr>
              <a:defRPr lang="en-US" noProof="0" dirty="0">
                <a:latin typeface="Calibri Light" panose="020F0302020204030204" charset="0"/>
                <a:ea typeface="Calibri Light" panose="020F0302020204030204" charset="0"/>
                <a:cs typeface="Calibri Light" panose="020F0302020204030204" charset="0"/>
              </a:defRPr>
            </a:lvl1pPr>
          </a:lstStyle>
          <a:p>
            <a:pPr marL="144145" lvl="0" indent="-144145">
              <a:buChar char="•"/>
            </a:pPr>
            <a:r>
              <a:rPr lang="en-US" noProof="0" dirty="0"/>
              <a:t>Click to add key benefits</a:t>
            </a:r>
          </a:p>
        </p:txBody>
      </p:sp>
      <p:sp>
        <p:nvSpPr>
          <p:cNvPr id="10" name="Text Placeholder 3"/>
          <p:cNvSpPr>
            <a:spLocks noGrp="1"/>
          </p:cNvSpPr>
          <p:nvPr>
            <p:ph type="body" sz="quarter" idx="10" hasCustomPrompt="1"/>
          </p:nvPr>
        </p:nvSpPr>
        <p:spPr bwMode="white">
          <a:xfrm>
            <a:off x="504000" y="523876"/>
            <a:ext cx="2611921" cy="2438399"/>
          </a:xfrm>
          <a:prstGeom prst="rect">
            <a:avLst/>
          </a:prstGeom>
          <a:solidFill>
            <a:schemeClr val="accent3"/>
          </a:solidFill>
        </p:spPr>
        <p:txBody>
          <a:bodyPr lIns="93600" tIns="180000" rIns="72000" bIns="0" anchor="t"/>
          <a:lstStyle>
            <a:lvl1pPr marL="0" indent="0" algn="l">
              <a:lnSpc>
                <a:spcPct val="80000"/>
              </a:lnSpc>
              <a:spcBef>
                <a:spcPts val="0"/>
              </a:spcBef>
              <a:buFontTx/>
              <a:buNone/>
              <a:defRPr sz="2900" b="0" i="0">
                <a:solidFill>
                  <a:schemeClr val="bg1"/>
                </a:solidFill>
                <a:latin typeface="Calibri Light" panose="020F0302020204030204" charset="0"/>
                <a:ea typeface="Calibri Light" panose="020F0302020204030204" charset="0"/>
                <a:cs typeface="Calibri Light" panose="020F0302020204030204" charset="0"/>
              </a:defRPr>
            </a:lvl1pPr>
            <a:lvl2pPr>
              <a:defRPr sz="4800"/>
            </a:lvl2pPr>
            <a:lvl3pPr>
              <a:defRPr sz="4800"/>
            </a:lvl3pPr>
            <a:lvl4pPr>
              <a:defRPr sz="4800"/>
            </a:lvl4pPr>
            <a:lvl5pPr>
              <a:defRPr sz="4800"/>
            </a:lvl5pPr>
          </a:lstStyle>
          <a:p>
            <a:pPr lvl="0"/>
            <a:r>
              <a:rPr lang="en-US" noProof="0" dirty="0"/>
              <a:t>Click to add title</a:t>
            </a:r>
          </a:p>
        </p:txBody>
      </p:sp>
      <p:pic>
        <p:nvPicPr>
          <p:cNvPr id="6" name="Picture 5"/>
          <p:cNvPicPr>
            <a:picLocks noChangeAspect="1"/>
          </p:cNvPicPr>
          <p:nvPr/>
        </p:nvPicPr>
        <p:blipFill>
          <a:blip r:embed="rId2" cstate="screen"/>
          <a:stretch>
            <a:fillRect/>
          </a:stretch>
        </p:blipFill>
        <p:spPr>
          <a:xfrm>
            <a:off x="8278711" y="217487"/>
            <a:ext cx="360464" cy="460374"/>
          </a:xfrm>
          <a:prstGeom prst="rect">
            <a:avLst/>
          </a:prstGeom>
          <a:noFill/>
        </p:spPr>
      </p:pic>
      <p:sp>
        <p:nvSpPr>
          <p:cNvPr id="13" name="Footer Placeholder 12"/>
          <p:cNvSpPr>
            <a:spLocks noGrp="1"/>
          </p:cNvSpPr>
          <p:nvPr>
            <p:ph type="ftr" sz="quarter" idx="13"/>
          </p:nvPr>
        </p:nvSpPr>
        <p:spPr>
          <a:xfrm>
            <a:off x="4924800" y="4719763"/>
            <a:ext cx="3086100" cy="274637"/>
          </a:xfrm>
          <a:prstGeom prst="rect">
            <a:avLst/>
          </a:prstGeom>
        </p:spPr>
        <p:txBody>
          <a:bodyPr/>
          <a:lstStyle/>
          <a:p>
            <a:r>
              <a:rPr lang="en-US" dirty="0"/>
              <a:t>Presentation name, Version, Date</a:t>
            </a:r>
          </a:p>
        </p:txBody>
      </p:sp>
      <p:sp>
        <p:nvSpPr>
          <p:cNvPr id="14" name="Slide Number Placeholder 13"/>
          <p:cNvSpPr>
            <a:spLocks noGrp="1"/>
          </p:cNvSpPr>
          <p:nvPr>
            <p:ph type="sldNum" sz="quarter" idx="14"/>
          </p:nvPr>
        </p:nvSpPr>
        <p:spPr/>
        <p:txBody>
          <a:bodyPr/>
          <a:lstStyle/>
          <a:p>
            <a:fld id="{793332C0-45F3-49F7-8962-3AD7701CBA4A}" type="slidenum">
              <a:rPr lang="en-US" smtClean="0"/>
              <a:t>‹#›</a:t>
            </a:fld>
            <a:endParaRPr lang="en-US" dirty="0"/>
          </a:p>
        </p:txBody>
      </p:sp>
      <p:sp>
        <p:nvSpPr>
          <p:cNvPr id="15" name="Text Placeholder 6"/>
          <p:cNvSpPr>
            <a:spLocks noGrp="1"/>
          </p:cNvSpPr>
          <p:nvPr>
            <p:ph type="body" sz="quarter" idx="15" hasCustomPrompt="1"/>
          </p:nvPr>
        </p:nvSpPr>
        <p:spPr>
          <a:xfrm>
            <a:off x="503238" y="4741200"/>
            <a:ext cx="4400550" cy="255600"/>
          </a:xfrm>
        </p:spPr>
        <p:txBody>
          <a:bodyPr anchor="b"/>
          <a:lstStyle>
            <a:lvl1pPr>
              <a:defRPr sz="700" b="0" i="0">
                <a:latin typeface="Calibri Light" panose="020F0302020204030204" charset="0"/>
                <a:cs typeface="Calibri Light" panose="020F0302020204030204" charset="0"/>
              </a:defRPr>
            </a:lvl1pPr>
            <a:lvl2pPr>
              <a:defRPr sz="700" b="0" i="0">
                <a:latin typeface="Calibri Light" panose="020F0302020204030204" charset="0"/>
                <a:cs typeface="Calibri Light" panose="020F0302020204030204" charset="0"/>
              </a:defRPr>
            </a:lvl2pPr>
            <a:lvl3pPr>
              <a:defRPr sz="700" b="0" i="0">
                <a:latin typeface="Calibri Light" panose="020F0302020204030204" charset="0"/>
                <a:cs typeface="Calibri Light" panose="020F0302020204030204" charset="0"/>
              </a:defRPr>
            </a:lvl3pPr>
            <a:lvl4pPr>
              <a:defRPr sz="700" b="0" i="0">
                <a:latin typeface="Calibri Light" panose="020F0302020204030204" charset="0"/>
                <a:cs typeface="Calibri Light" panose="020F0302020204030204" charset="0"/>
              </a:defRPr>
            </a:lvl4pPr>
            <a:lvl5pPr>
              <a:defRPr sz="700" b="0" i="0">
                <a:latin typeface="Calibri Light" panose="020F0302020204030204" charset="0"/>
                <a:cs typeface="Calibri Light" panose="020F0302020204030204" charset="0"/>
              </a:defRPr>
            </a:lvl5pPr>
          </a:lstStyle>
          <a:p>
            <a:pPr lvl="0"/>
            <a:r>
              <a:rPr lang="en-US" dirty="0"/>
              <a:t>Disclaimer</a:t>
            </a:r>
          </a:p>
        </p:txBody>
      </p:sp>
      <p:sp>
        <p:nvSpPr>
          <p:cNvPr id="12" name="Footer Placeholder 4"/>
          <p:cNvSpPr txBox="1"/>
          <p:nvPr/>
        </p:nvSpPr>
        <p:spPr>
          <a:xfrm>
            <a:off x="8079581" y="4719600"/>
            <a:ext cx="874478" cy="275297"/>
          </a:xfrm>
          <a:prstGeom prst="rect">
            <a:avLst/>
          </a:prstGeom>
        </p:spPr>
        <p:txBody>
          <a:bodyPr vert="horz" lIns="0" tIns="0" rIns="0" bIns="0" rtlCol="0" anchor="b"/>
          <a:lstStyle>
            <a:defPPr>
              <a:defRPr lang="de-DE"/>
            </a:defPPr>
            <a:lvl1pPr marL="0" algn="r" defTabSz="914400" rtl="0" eaLnBrk="1" latinLnBrk="0" hangingPunct="1">
              <a:defRPr sz="700" b="0" i="0" kern="1200">
                <a:solidFill>
                  <a:schemeClr val="tx1">
                    <a:lumMod val="85000"/>
                    <a:lumOff val="15000"/>
                  </a:schemeClr>
                </a:solidFill>
                <a:latin typeface="Calibri Light" panose="020F0302020204030204" charset="0"/>
                <a:ea typeface="+mn-ea"/>
                <a:cs typeface="Calibri Light" panose="020F030202020403020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a:lstStyle>
          <a:p>
            <a:pPr algn="r"/>
            <a:r>
              <a:rPr lang="en-US" sz="700" dirty="0">
                <a:solidFill>
                  <a:schemeClr val="bg1">
                    <a:lumMod val="65000"/>
                  </a:schemeClr>
                </a:solidFill>
              </a:rPr>
              <a:t>© Philips - Confidential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22_End slide - Blue">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srcRect r="9750"/>
          <a:stretch>
            <a:fillRect/>
          </a:stretch>
        </p:blipFill>
        <p:spPr>
          <a:xfrm>
            <a:off x="-1" y="-1"/>
            <a:ext cx="9144001" cy="5150069"/>
          </a:xfrm>
          <a:prstGeom prst="rect">
            <a:avLst/>
          </a:prstGeom>
        </p:spPr>
      </p:pic>
      <p:pic>
        <p:nvPicPr>
          <p:cNvPr id="6" name="Picture 5"/>
          <p:cNvPicPr/>
          <p:nvPr/>
        </p:nvPicPr>
        <p:blipFill>
          <a:blip r:embed="rId3"/>
          <a:stretch>
            <a:fillRect/>
          </a:stretch>
        </p:blipFill>
        <p:spPr>
          <a:xfrm>
            <a:off x="3988103" y="1835838"/>
            <a:ext cx="1144502" cy="1458000"/>
          </a:xfrm>
          <a:prstGeom prst="rect">
            <a:avLst/>
          </a:prstGeom>
          <a:noFill/>
        </p:spPr>
      </p:pic>
      <p:sp>
        <p:nvSpPr>
          <p:cNvPr id="5" name="Footer Placeholder 4"/>
          <p:cNvSpPr txBox="1"/>
          <p:nvPr/>
        </p:nvSpPr>
        <p:spPr>
          <a:xfrm>
            <a:off x="8079581" y="4719600"/>
            <a:ext cx="874478" cy="275297"/>
          </a:xfrm>
          <a:prstGeom prst="rect">
            <a:avLst/>
          </a:prstGeom>
        </p:spPr>
        <p:txBody>
          <a:bodyPr vert="horz" lIns="0" tIns="0" rIns="0" bIns="0" rtlCol="0" anchor="b"/>
          <a:lstStyle>
            <a:defPPr>
              <a:defRPr lang="de-DE"/>
            </a:defPPr>
            <a:lvl1pPr marL="0" algn="r" defTabSz="914400" rtl="0" eaLnBrk="1" latinLnBrk="0" hangingPunct="1">
              <a:defRPr sz="700" b="0" i="0" kern="1200">
                <a:solidFill>
                  <a:schemeClr val="tx1">
                    <a:lumMod val="85000"/>
                    <a:lumOff val="15000"/>
                  </a:schemeClr>
                </a:solidFill>
                <a:latin typeface="Calibri Light" panose="020F0302020204030204" charset="0"/>
                <a:ea typeface="+mn-ea"/>
                <a:cs typeface="Calibri Light" panose="020F030202020403020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a:lstStyle>
          <a:p>
            <a:pPr algn="r"/>
            <a:r>
              <a:rPr lang="en-US" sz="700" dirty="0">
                <a:solidFill>
                  <a:schemeClr val="bg1">
                    <a:lumMod val="65000"/>
                  </a:schemeClr>
                </a:solidFill>
              </a:rPr>
              <a:t>© Philips - Confidential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theme" Target="../theme/theme1.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4000" y="390252"/>
            <a:ext cx="7886700" cy="993775"/>
          </a:xfrm>
          <a:prstGeom prst="rect">
            <a:avLst/>
          </a:prstGeom>
        </p:spPr>
        <p:txBody>
          <a:bodyPr vert="horz"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04000" y="1348991"/>
            <a:ext cx="8119788" cy="3310322"/>
          </a:xfrm>
          <a:prstGeom prst="rect">
            <a:avLst/>
          </a:prstGeom>
        </p:spPr>
        <p:txBody>
          <a:bodyPr vert="horz" lIns="0" tIns="0" rIns="0" bIns="0" rtlCol="0">
            <a:noAutofit/>
          </a:bodyPr>
          <a:lstStyle/>
          <a:p>
            <a:pPr lvl="0"/>
            <a:r>
              <a:rPr lang="en-US" dirty="0"/>
              <a:t>Edit Master text style</a:t>
            </a:r>
          </a:p>
        </p:txBody>
      </p:sp>
      <p:sp>
        <p:nvSpPr>
          <p:cNvPr id="14" name="Slide Number Placeholder 7"/>
          <p:cNvSpPr>
            <a:spLocks noGrp="1"/>
          </p:cNvSpPr>
          <p:nvPr>
            <p:ph type="sldNum" sz="quarter" idx="4"/>
          </p:nvPr>
        </p:nvSpPr>
        <p:spPr>
          <a:xfrm>
            <a:off x="182119" y="4864360"/>
            <a:ext cx="199973" cy="150200"/>
          </a:xfrm>
          <a:prstGeom prst="rect">
            <a:avLst/>
          </a:prstGeom>
          <a:noFill/>
          <a:ln w="0">
            <a:noFill/>
          </a:ln>
          <a:effectLst/>
          <a:extLst>
            <a:ext uri="{AF507438-7753-43E0-B8FC-AC1667EBCBE1}">
              <a14:hiddenEffects xmlns:a14="http://schemas.microsoft.com/office/drawing/2010/main">
                <a:effectLst>
                  <a:outerShdw blurRad="63500" rotWithShape="0">
                    <a:scrgbClr r="0" g="0" b="0"/>
                  </a:outerShdw>
                </a:effectLst>
              </a14:hiddenEffects>
            </a:ext>
          </a:extLst>
        </p:spPr>
        <p:txBody>
          <a:bodyPr vert="horz" wrap="square" lIns="0" tIns="0" rIns="0" bIns="0" rtlCol="0" anchor="t">
            <a:noAutofit/>
          </a:bodyPr>
          <a:lstStyle>
            <a:lvl1pPr>
              <a:defRPr lang="en-GB" sz="900" smtClean="0">
                <a:solidFill>
                  <a:schemeClr val="tx1">
                    <a:lumMod val="85000"/>
                    <a:lumOff val="15000"/>
                  </a:schemeClr>
                </a:solidFill>
                <a:latin typeface="Calibri" panose="020F0502020204030204"/>
              </a:defRPr>
            </a:lvl1pPr>
          </a:lstStyle>
          <a:p>
            <a:fld id="{793332C0-45F3-49F7-8962-3AD7701CBA4A}" type="slidenum">
              <a:rPr lang="en-US" smtClean="0"/>
              <a:t>‹#›</a:t>
            </a:fld>
            <a:endParaRPr lang="en-US" dirty="0"/>
          </a:p>
        </p:txBody>
      </p:sp>
      <p:sp>
        <p:nvSpPr>
          <p:cNvPr id="5" name="Footer Placeholder 4"/>
          <p:cNvSpPr>
            <a:spLocks noGrp="1"/>
          </p:cNvSpPr>
          <p:nvPr>
            <p:ph type="ftr" sz="quarter" idx="3"/>
          </p:nvPr>
        </p:nvSpPr>
        <p:spPr>
          <a:xfrm>
            <a:off x="4924800" y="4719600"/>
            <a:ext cx="3086100" cy="274637"/>
          </a:xfrm>
          <a:prstGeom prst="rect">
            <a:avLst/>
          </a:prstGeom>
        </p:spPr>
        <p:txBody>
          <a:bodyPr vert="horz" lIns="0" tIns="0" rIns="0" bIns="0" rtlCol="0" anchor="b"/>
          <a:lstStyle>
            <a:lvl1pPr algn="r">
              <a:defRPr sz="700" b="0" i="0">
                <a:solidFill>
                  <a:schemeClr val="tx1">
                    <a:lumMod val="85000"/>
                    <a:lumOff val="15000"/>
                  </a:schemeClr>
                </a:solidFill>
                <a:latin typeface="Calibri Light" panose="020F0302020204030204" charset="0"/>
                <a:cs typeface="Calibri Light" panose="020F0302020204030204" charset="0"/>
              </a:defRPr>
            </a:lvl1pPr>
          </a:lstStyle>
          <a:p>
            <a:r>
              <a:rPr lang="en-US" dirty="0"/>
              <a:t>Presentation name, Version, Date</a:t>
            </a:r>
          </a:p>
        </p:txBody>
      </p:sp>
      <p:sp>
        <p:nvSpPr>
          <p:cNvPr id="8" name="Footer Placeholder 4"/>
          <p:cNvSpPr txBox="1"/>
          <p:nvPr/>
        </p:nvSpPr>
        <p:spPr>
          <a:xfrm>
            <a:off x="8079581" y="4719600"/>
            <a:ext cx="874478" cy="275297"/>
          </a:xfrm>
          <a:prstGeom prst="rect">
            <a:avLst/>
          </a:prstGeom>
        </p:spPr>
        <p:txBody>
          <a:bodyPr vert="horz" lIns="0" tIns="0" rIns="0" bIns="0" rtlCol="0" anchor="b"/>
          <a:lstStyle>
            <a:defPPr>
              <a:defRPr lang="de-DE"/>
            </a:defPPr>
            <a:lvl1pPr marL="0" algn="r" defTabSz="914400" rtl="0" eaLnBrk="1" latinLnBrk="0" hangingPunct="1">
              <a:defRPr sz="700" b="0" i="0" kern="1200">
                <a:solidFill>
                  <a:schemeClr val="tx1">
                    <a:lumMod val="85000"/>
                    <a:lumOff val="15000"/>
                  </a:schemeClr>
                </a:solidFill>
                <a:latin typeface="Calibri Light" panose="020F0302020204030204" charset="0"/>
                <a:ea typeface="+mn-ea"/>
                <a:cs typeface="Calibri Light" panose="020F030202020403020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a:lstStyle>
          <a:p>
            <a:pPr algn="r"/>
            <a:r>
              <a:rPr lang="en-US" sz="700" dirty="0">
                <a:solidFill>
                  <a:schemeClr val="bg1">
                    <a:lumMod val="65000"/>
                  </a:schemeClr>
                </a:solidFill>
              </a:rPr>
              <a:t>© Philips - Confidential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lang="en-GB" sz="2900" b="0" i="0" kern="1200" baseline="0" smtClean="0">
          <a:solidFill>
            <a:schemeClr val="tx1"/>
          </a:solidFill>
          <a:latin typeface="Calibri Light" panose="020F0302020204030204" charset="0"/>
          <a:ea typeface="+mn-ea"/>
          <a:cs typeface="Calibri Light" panose="020F0302020204030204" charset="0"/>
        </a:defRPr>
      </a:lvl1pPr>
    </p:titleStyle>
    <p:bodyStyle>
      <a:lvl1pPr marL="0" indent="0" algn="l" defTabSz="914400" rtl="0" eaLnBrk="1" latinLnBrk="0" hangingPunct="1">
        <a:lnSpc>
          <a:spcPct val="90000"/>
        </a:lnSpc>
        <a:spcBef>
          <a:spcPts val="0"/>
        </a:spcBef>
        <a:buFont typeface="Arial" panose="020B0604020202020204" pitchFamily="34" charset="0"/>
        <a:buNone/>
        <a:defRPr lang="en-US" sz="1100" b="0" i="0" kern="1200" smtClean="0">
          <a:solidFill>
            <a:schemeClr val="tx1"/>
          </a:solidFill>
          <a:latin typeface="Calibri Light" panose="020F0302020204030204" charset="0"/>
          <a:ea typeface="+mn-ea"/>
          <a:cs typeface="Calibri Light" panose="020F0302020204030204" charset="0"/>
        </a:defRPr>
      </a:lvl1pPr>
      <a:lvl2pPr marL="144145" indent="-144145" algn="l" defTabSz="914400" rtl="0" eaLnBrk="1" latinLnBrk="0" hangingPunct="1">
        <a:lnSpc>
          <a:spcPct val="90000"/>
        </a:lnSpc>
        <a:spcBef>
          <a:spcPts val="600"/>
        </a:spcBef>
        <a:buFont typeface="Arial" panose="020B0604020202020204" pitchFamily="34" charset="0"/>
        <a:buChar char="–"/>
        <a:defRPr lang="en-US" sz="1200" b="0" i="0" kern="1200" smtClean="0">
          <a:solidFill>
            <a:schemeClr val="tx1"/>
          </a:solidFill>
          <a:latin typeface="Calibri Light" panose="020F0302020204030204" charset="0"/>
          <a:ea typeface="+mn-ea"/>
          <a:cs typeface="Calibri Light" panose="020F0302020204030204" charset="0"/>
        </a:defRPr>
      </a:lvl2pPr>
      <a:lvl3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3pPr>
      <a:lvl4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4pPr>
      <a:lvl5pPr marL="144145" indent="-144145" algn="l" defTabSz="914400" rtl="0" eaLnBrk="1" latinLnBrk="0" hangingPunct="1">
        <a:lnSpc>
          <a:spcPct val="90000"/>
        </a:lnSpc>
        <a:spcBef>
          <a:spcPts val="600"/>
        </a:spcBef>
        <a:buFont typeface="Arial" panose="020B0604020202020204" pitchFamily="34" charset="0"/>
        <a:buChar char="»"/>
        <a:defRPr lang="en-GB" sz="1000" b="0" i="0" kern="1200" smtClean="0">
          <a:solidFill>
            <a:schemeClr val="tx1"/>
          </a:solidFill>
          <a:latin typeface="Calibri Light" panose="020F0302020204030204" charset="0"/>
          <a:ea typeface="+mn-ea"/>
          <a:cs typeface="Calibri Light" panose="020F0302020204030204" charset="0"/>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0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0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1.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1.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1.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1.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0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1.xml"/></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01.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01.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1.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1.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01.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01.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1.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1.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101.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101.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0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0.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01.xml"/><Relationship Id="rId1" Type="http://schemas.openxmlformats.org/officeDocument/2006/relationships/tags" Target="../tags/tag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0.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0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Zhizhen Zhang	</a:t>
            </a:r>
          </a:p>
        </p:txBody>
      </p:sp>
      <p:sp>
        <p:nvSpPr>
          <p:cNvPr id="3" name="Text Placeholder 2"/>
          <p:cNvSpPr>
            <a:spLocks noGrp="1"/>
          </p:cNvSpPr>
          <p:nvPr>
            <p:ph type="body" sz="quarter" idx="12"/>
          </p:nvPr>
        </p:nvSpPr>
        <p:spPr/>
        <p:txBody>
          <a:bodyPr/>
          <a:lstStyle/>
          <a:p>
            <a:r>
              <a:rPr lang="en-US" dirty="0"/>
              <a:t>Intern</a:t>
            </a:r>
          </a:p>
        </p:txBody>
      </p:sp>
      <p:sp>
        <p:nvSpPr>
          <p:cNvPr id="4" name="Text Placeholder 3"/>
          <p:cNvSpPr>
            <a:spLocks noGrp="1"/>
          </p:cNvSpPr>
          <p:nvPr>
            <p:ph type="body" sz="quarter" idx="14"/>
          </p:nvPr>
        </p:nvSpPr>
        <p:spPr/>
        <p:txBody>
          <a:bodyPr/>
          <a:lstStyle/>
          <a:p>
            <a:r>
              <a:rPr lang="en-US" dirty="0"/>
              <a:t>June </a:t>
            </a:r>
            <a:r>
              <a:rPr lang="en-US" altLang="zh-CN" dirty="0"/>
              <a:t>2020</a:t>
            </a:r>
            <a:endParaRPr lang="en-US" dirty="0"/>
          </a:p>
        </p:txBody>
      </p:sp>
      <p:sp>
        <p:nvSpPr>
          <p:cNvPr id="5" name="Text Placeholder 4"/>
          <p:cNvSpPr>
            <a:spLocks noGrp="1"/>
          </p:cNvSpPr>
          <p:nvPr>
            <p:ph type="body" sz="quarter" idx="10"/>
          </p:nvPr>
        </p:nvSpPr>
        <p:spPr>
          <a:xfrm>
            <a:off x="731707" y="1407712"/>
            <a:ext cx="7680586" cy="1205624"/>
          </a:xfrm>
        </p:spPr>
        <p:txBody>
          <a:bodyPr/>
          <a:lstStyle/>
          <a:p>
            <a:r>
              <a:rPr lang="en-US" altLang="zh-CN" i="1" dirty="0"/>
              <a:t>Relation Extraction</a:t>
            </a:r>
            <a:endParaRPr lang="en-US" dirty="0"/>
          </a:p>
        </p:txBody>
      </p:sp>
      <p:sp>
        <p:nvSpPr>
          <p:cNvPr id="6" name="Text Placeholder 5"/>
          <p:cNvSpPr>
            <a:spLocks noGrp="1"/>
          </p:cNvSpPr>
          <p:nvPr>
            <p:ph type="body" sz="quarter" idx="15"/>
          </p:nvPr>
        </p:nvSpPr>
        <p:spPr/>
        <p:txBody>
          <a:bodyPr/>
          <a:lstStyle/>
          <a:p>
            <a:r>
              <a:rPr lang="en-US" dirty="0"/>
              <a:t>different ways for chinese relation extraction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C90170-E4A1-4981-9A10-B16C89803046}"/>
              </a:ext>
            </a:extLst>
          </p:cNvPr>
          <p:cNvSpPr>
            <a:spLocks noGrp="1"/>
          </p:cNvSpPr>
          <p:nvPr>
            <p:ph type="body" sz="quarter" idx="10"/>
          </p:nvPr>
        </p:nvSpPr>
        <p:spPr/>
        <p:txBody>
          <a:bodyPr/>
          <a:lstStyle/>
          <a:p>
            <a:endParaRPr lang="zh-CN" altLang="en-US"/>
          </a:p>
        </p:txBody>
      </p:sp>
      <p:pic>
        <p:nvPicPr>
          <p:cNvPr id="3" name="Picture 2">
            <a:extLst>
              <a:ext uri="{FF2B5EF4-FFF2-40B4-BE49-F238E27FC236}">
                <a16:creationId xmlns:a16="http://schemas.microsoft.com/office/drawing/2014/main" id="{D4CA3AF1-B069-4D0F-9159-D720D30B2BF0}"/>
              </a:ext>
            </a:extLst>
          </p:cNvPr>
          <p:cNvPicPr>
            <a:picLocks noChangeAspect="1"/>
          </p:cNvPicPr>
          <p:nvPr/>
        </p:nvPicPr>
        <p:blipFill>
          <a:blip r:embed="rId2"/>
          <a:stretch>
            <a:fillRect/>
          </a:stretch>
        </p:blipFill>
        <p:spPr>
          <a:xfrm>
            <a:off x="1717393" y="1612771"/>
            <a:ext cx="5550185" cy="3238666"/>
          </a:xfrm>
          <a:prstGeom prst="rect">
            <a:avLst/>
          </a:prstGeom>
        </p:spPr>
      </p:pic>
      <p:pic>
        <p:nvPicPr>
          <p:cNvPr id="4" name="Picture 3">
            <a:extLst>
              <a:ext uri="{FF2B5EF4-FFF2-40B4-BE49-F238E27FC236}">
                <a16:creationId xmlns:a16="http://schemas.microsoft.com/office/drawing/2014/main" id="{B0E4C6D8-812C-4602-B272-E7CF6AD07CAE}"/>
              </a:ext>
            </a:extLst>
          </p:cNvPr>
          <p:cNvPicPr>
            <a:picLocks noChangeAspect="1"/>
          </p:cNvPicPr>
          <p:nvPr/>
        </p:nvPicPr>
        <p:blipFill>
          <a:blip r:embed="rId3"/>
          <a:stretch>
            <a:fillRect/>
          </a:stretch>
        </p:blipFill>
        <p:spPr>
          <a:xfrm>
            <a:off x="2433245" y="182920"/>
            <a:ext cx="3943553" cy="1352620"/>
          </a:xfrm>
          <a:prstGeom prst="rect">
            <a:avLst/>
          </a:prstGeom>
        </p:spPr>
      </p:pic>
    </p:spTree>
    <p:extLst>
      <p:ext uri="{BB962C8B-B14F-4D97-AF65-F5344CB8AC3E}">
        <p14:creationId xmlns:p14="http://schemas.microsoft.com/office/powerpoint/2010/main" val="1380277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a:spLocks noGrp="1"/>
          </p:cNvSpPr>
          <p:nvPr>
            <p:ph type="body" sz="quarter" idx="10"/>
          </p:nvPr>
        </p:nvSpPr>
        <p:spPr>
          <a:xfrm>
            <a:off x="325155" y="274290"/>
            <a:ext cx="8493690" cy="532133"/>
          </a:xfrm>
        </p:spPr>
        <p:txBody>
          <a:bodyPr>
            <a:normAutofit/>
          </a:bodyPr>
          <a:lstStyle/>
          <a:p>
            <a:r>
              <a:rPr lang="en-US" altLang="zh-CN" u="sng" dirty="0"/>
              <a:t>Related</a:t>
            </a:r>
            <a:r>
              <a:rPr lang="zh-CN" altLang="en-US" u="sng" dirty="0"/>
              <a:t> </a:t>
            </a:r>
            <a:r>
              <a:rPr lang="en-US" altLang="zh-CN" u="sng" dirty="0"/>
              <a:t>work</a:t>
            </a:r>
            <a:r>
              <a:rPr lang="zh-CN" altLang="en-US" u="sng" dirty="0"/>
              <a:t> </a:t>
            </a:r>
            <a:r>
              <a:rPr lang="en-US" altLang="zh-CN" u="sng" dirty="0"/>
              <a:t>1:</a:t>
            </a:r>
            <a:r>
              <a:rPr lang="zh-CN" altLang="en-US" u="sng" dirty="0"/>
              <a:t> </a:t>
            </a:r>
            <a:r>
              <a:rPr lang="en-US" altLang="zh-CN" u="sng" dirty="0" err="1"/>
              <a:t>Yuxuan</a:t>
            </a:r>
            <a:r>
              <a:rPr lang="en-US" altLang="zh-CN" u="sng" dirty="0"/>
              <a:t> Wang;</a:t>
            </a:r>
            <a:r>
              <a:rPr lang="zh-CN" altLang="en-US" u="sng" dirty="0"/>
              <a:t> </a:t>
            </a:r>
            <a:r>
              <a:rPr lang="en-US" altLang="zh-CN" u="sng" dirty="0"/>
              <a:t>CCL;</a:t>
            </a:r>
            <a:r>
              <a:rPr lang="zh-CN" altLang="en-US" u="sng" dirty="0"/>
              <a:t> </a:t>
            </a:r>
            <a:r>
              <a:rPr lang="en-US" altLang="zh-CN" u="sng" dirty="0"/>
              <a:t>2016</a:t>
            </a:r>
          </a:p>
        </p:txBody>
      </p:sp>
      <p:pic>
        <p:nvPicPr>
          <p:cNvPr id="2" name="Picture 1">
            <a:extLst>
              <a:ext uri="{FF2B5EF4-FFF2-40B4-BE49-F238E27FC236}">
                <a16:creationId xmlns:a16="http://schemas.microsoft.com/office/drawing/2014/main" id="{C2E39617-439E-4C9B-B624-014644F0087A}"/>
              </a:ext>
            </a:extLst>
          </p:cNvPr>
          <p:cNvPicPr>
            <a:picLocks noChangeAspect="1"/>
          </p:cNvPicPr>
          <p:nvPr/>
        </p:nvPicPr>
        <p:blipFill>
          <a:blip r:embed="rId3"/>
          <a:stretch>
            <a:fillRect/>
          </a:stretch>
        </p:blipFill>
        <p:spPr>
          <a:xfrm>
            <a:off x="1650850" y="2310241"/>
            <a:ext cx="5842300" cy="1047804"/>
          </a:xfrm>
          <a:prstGeom prst="rect">
            <a:avLst/>
          </a:prstGeom>
        </p:spPr>
      </p:pic>
      <p:sp>
        <p:nvSpPr>
          <p:cNvPr id="4" name="Rectangle 3">
            <a:extLst>
              <a:ext uri="{FF2B5EF4-FFF2-40B4-BE49-F238E27FC236}">
                <a16:creationId xmlns:a16="http://schemas.microsoft.com/office/drawing/2014/main" id="{57DD7C39-22EB-4594-BD07-77A51EB02DEF}"/>
              </a:ext>
            </a:extLst>
          </p:cNvPr>
          <p:cNvSpPr/>
          <p:nvPr/>
        </p:nvSpPr>
        <p:spPr>
          <a:xfrm>
            <a:off x="1552492" y="3484215"/>
            <a:ext cx="6039016" cy="1384995"/>
          </a:xfrm>
          <a:prstGeom prst="rect">
            <a:avLst/>
          </a:prstGeom>
        </p:spPr>
        <p:txBody>
          <a:bodyPr wrap="square">
            <a:spAutoFit/>
          </a:bodyPr>
          <a:lstStyle/>
          <a:p>
            <a:r>
              <a:rPr lang="zh-CN" altLang="en-US" sz="1400" dirty="0">
                <a:latin typeface="Times New Roman" panose="02020603050405020304" pitchFamily="18" charset="0"/>
              </a:rPr>
              <a:t>数据格式采用</a:t>
            </a:r>
            <a:r>
              <a:rPr lang="en-US" altLang="zh-CN" sz="1400" dirty="0" err="1">
                <a:latin typeface="Times New Roman" panose="02020603050405020304" pitchFamily="18" charset="0"/>
              </a:rPr>
              <a:t>CoNLLX</a:t>
            </a:r>
            <a:r>
              <a:rPr lang="zh-CN" altLang="en-US" sz="1400" dirty="0">
                <a:latin typeface="Times New Roman" panose="02020603050405020304" pitchFamily="18" charset="0"/>
              </a:rPr>
              <a:t>格式，其中第</a:t>
            </a:r>
            <a:r>
              <a:rPr lang="en-US" altLang="zh-CN" sz="1400" dirty="0">
                <a:latin typeface="Times New Roman" panose="02020603050405020304" pitchFamily="18" charset="0"/>
              </a:rPr>
              <a:t>1</a:t>
            </a:r>
            <a:r>
              <a:rPr lang="zh-CN" altLang="en-US" sz="1400" dirty="0">
                <a:latin typeface="Times New Roman" panose="02020603050405020304" pitchFamily="18" charset="0"/>
              </a:rPr>
              <a:t>列是词序号，第</a:t>
            </a:r>
            <a:r>
              <a:rPr lang="en-US" altLang="zh-CN" sz="1400" dirty="0">
                <a:latin typeface="Times New Roman" panose="02020603050405020304" pitchFamily="18" charset="0"/>
              </a:rPr>
              <a:t>2</a:t>
            </a:r>
            <a:r>
              <a:rPr lang="zh-CN" altLang="en-US" sz="1400" dirty="0">
                <a:latin typeface="Times New Roman" panose="02020603050405020304" pitchFamily="18" charset="0"/>
              </a:rPr>
              <a:t>列是词，第</a:t>
            </a:r>
            <a:r>
              <a:rPr lang="en-US" altLang="zh-CN" sz="1400" dirty="0">
                <a:latin typeface="Times New Roman" panose="02020603050405020304" pitchFamily="18" charset="0"/>
              </a:rPr>
              <a:t>4</a:t>
            </a:r>
            <a:r>
              <a:rPr lang="zh-CN" altLang="en-US" sz="1400" dirty="0">
                <a:latin typeface="Times New Roman" panose="02020603050405020304" pitchFamily="18" charset="0"/>
              </a:rPr>
              <a:t>列是词性，第</a:t>
            </a:r>
            <a:r>
              <a:rPr lang="en-US" altLang="zh-CN" sz="1400" dirty="0">
                <a:latin typeface="Times New Roman" panose="02020603050405020304" pitchFamily="18" charset="0"/>
              </a:rPr>
              <a:t>7</a:t>
            </a:r>
            <a:r>
              <a:rPr lang="zh-CN" altLang="en-US" sz="1400" dirty="0">
                <a:latin typeface="Times New Roman" panose="02020603050405020304" pitchFamily="18" charset="0"/>
              </a:rPr>
              <a:t>列是父节点序号（</a:t>
            </a:r>
            <a:r>
              <a:rPr lang="en-US" altLang="zh-CN" sz="1400" dirty="0">
                <a:latin typeface="Times New Roman" panose="02020603050405020304" pitchFamily="18" charset="0"/>
              </a:rPr>
              <a:t>0</a:t>
            </a:r>
            <a:r>
              <a:rPr lang="zh-CN" altLang="en-US" sz="1400" dirty="0">
                <a:latin typeface="Times New Roman" panose="02020603050405020304" pitchFamily="18" charset="0"/>
              </a:rPr>
              <a:t>表示父节点为虚拟根节点），第</a:t>
            </a:r>
            <a:r>
              <a:rPr lang="en-US" altLang="zh-CN" sz="1400" dirty="0">
                <a:latin typeface="Times New Roman" panose="02020603050405020304" pitchFamily="18" charset="0"/>
              </a:rPr>
              <a:t>8</a:t>
            </a:r>
            <a:r>
              <a:rPr lang="zh-CN" altLang="en-US" sz="1400" dirty="0">
                <a:latin typeface="Times New Roman" panose="02020603050405020304" pitchFamily="18" charset="0"/>
              </a:rPr>
              <a:t>列是当前词与父节点之间的语义关系（弧标签）。（在</a:t>
            </a:r>
            <a:r>
              <a:rPr lang="en-US" altLang="zh-CN" sz="1400" dirty="0" err="1">
                <a:latin typeface="Times New Roman" panose="02020603050405020304" pitchFamily="18" charset="0"/>
              </a:rPr>
              <a:t>CoNLLX</a:t>
            </a:r>
            <a:r>
              <a:rPr lang="zh-CN" altLang="en-US" sz="1400" dirty="0">
                <a:latin typeface="Times New Roman" panose="02020603050405020304" pitchFamily="18" charset="0"/>
              </a:rPr>
              <a:t>格式中第</a:t>
            </a:r>
            <a:r>
              <a:rPr lang="en-US" altLang="zh-CN" sz="1400" dirty="0">
                <a:latin typeface="Times New Roman" panose="02020603050405020304" pitchFamily="18" charset="0"/>
              </a:rPr>
              <a:t>3</a:t>
            </a:r>
            <a:r>
              <a:rPr lang="zh-CN" altLang="en-US" sz="1400" dirty="0">
                <a:latin typeface="Times New Roman" panose="02020603050405020304" pitchFamily="18" charset="0"/>
              </a:rPr>
              <a:t>列是词根，由于中文没有词根信息因此与第</a:t>
            </a:r>
            <a:r>
              <a:rPr lang="en-US" altLang="zh-CN" sz="1400" dirty="0">
                <a:latin typeface="Times New Roman" panose="02020603050405020304" pitchFamily="18" charset="0"/>
              </a:rPr>
              <a:t>2</a:t>
            </a:r>
            <a:r>
              <a:rPr lang="zh-CN" altLang="en-US" sz="1400" dirty="0">
                <a:latin typeface="Times New Roman" panose="02020603050405020304" pitchFamily="18" charset="0"/>
              </a:rPr>
              <a:t>列相同。第</a:t>
            </a:r>
            <a:r>
              <a:rPr lang="en-US" altLang="zh-CN" sz="1400" dirty="0">
                <a:latin typeface="Times New Roman" panose="02020603050405020304" pitchFamily="18" charset="0"/>
              </a:rPr>
              <a:t>4</a:t>
            </a:r>
            <a:r>
              <a:rPr lang="zh-CN" altLang="en-US" sz="1400" dirty="0">
                <a:latin typeface="Times New Roman" panose="02020603050405020304" pitchFamily="18" charset="0"/>
              </a:rPr>
              <a:t>、</a:t>
            </a:r>
            <a:r>
              <a:rPr lang="en-US" altLang="zh-CN" sz="1400" dirty="0">
                <a:latin typeface="Times New Roman" panose="02020603050405020304" pitchFamily="18" charset="0"/>
              </a:rPr>
              <a:t>5</a:t>
            </a:r>
            <a:r>
              <a:rPr lang="zh-CN" altLang="en-US" sz="1400" dirty="0">
                <a:latin typeface="Times New Roman" panose="02020603050405020304" pitchFamily="18" charset="0"/>
              </a:rPr>
              <a:t>列分别是粗粒度和细粒度词性，这里只有一种词性，因此这两列相同。）用多个具有相同词序号的行表示多父节点情况，每一行记录该词一个父节点的信息。</a:t>
            </a:r>
            <a:endParaRPr lang="zh-CN" altLang="en-US" sz="1400" dirty="0"/>
          </a:p>
        </p:txBody>
      </p:sp>
      <p:pic>
        <p:nvPicPr>
          <p:cNvPr id="5" name="Picture 4">
            <a:extLst>
              <a:ext uri="{FF2B5EF4-FFF2-40B4-BE49-F238E27FC236}">
                <a16:creationId xmlns:a16="http://schemas.microsoft.com/office/drawing/2014/main" id="{AF17C692-A74F-4689-B34A-0ECF3697E3D1}"/>
              </a:ext>
            </a:extLst>
          </p:cNvPr>
          <p:cNvPicPr>
            <a:picLocks noChangeAspect="1"/>
          </p:cNvPicPr>
          <p:nvPr/>
        </p:nvPicPr>
        <p:blipFill>
          <a:blip r:embed="rId4"/>
          <a:stretch>
            <a:fillRect/>
          </a:stretch>
        </p:blipFill>
        <p:spPr>
          <a:xfrm>
            <a:off x="177246" y="884507"/>
            <a:ext cx="5412521" cy="1260811"/>
          </a:xfrm>
          <a:prstGeom prst="rect">
            <a:avLst/>
          </a:prstGeom>
        </p:spPr>
      </p:pic>
      <p:sp>
        <p:nvSpPr>
          <p:cNvPr id="6" name="Rectangle 5">
            <a:extLst>
              <a:ext uri="{FF2B5EF4-FFF2-40B4-BE49-F238E27FC236}">
                <a16:creationId xmlns:a16="http://schemas.microsoft.com/office/drawing/2014/main" id="{AF0BDB83-9B35-4A8E-ACA9-5B77EA502E88}"/>
              </a:ext>
            </a:extLst>
          </p:cNvPr>
          <p:cNvSpPr/>
          <p:nvPr/>
        </p:nvSpPr>
        <p:spPr>
          <a:xfrm>
            <a:off x="5589767" y="1059336"/>
            <a:ext cx="3482671" cy="954107"/>
          </a:xfrm>
          <a:prstGeom prst="rect">
            <a:avLst/>
          </a:prstGeom>
        </p:spPr>
        <p:txBody>
          <a:bodyPr wrap="square">
            <a:spAutoFit/>
          </a:bodyPr>
          <a:lstStyle/>
          <a:p>
            <a:r>
              <a:rPr lang="zh-CN" altLang="en-US" sz="1400" dirty="0">
                <a:solidFill>
                  <a:srgbClr val="333333"/>
                </a:solidFill>
                <a:latin typeface="Times New Roman" panose="02020603050405020304" pitchFamily="18" charset="0"/>
              </a:rPr>
              <a:t>包含</a:t>
            </a:r>
            <a:r>
              <a:rPr lang="en-US" altLang="zh-CN" sz="1400" dirty="0">
                <a:solidFill>
                  <a:srgbClr val="333333"/>
                </a:solidFill>
                <a:latin typeface="Times New Roman" panose="02020603050405020304" pitchFamily="18" charset="0"/>
              </a:rPr>
              <a:t>10,068</a:t>
            </a:r>
            <a:r>
              <a:rPr lang="zh-CN" altLang="en-US" sz="1400" dirty="0">
                <a:solidFill>
                  <a:srgbClr val="333333"/>
                </a:solidFill>
                <a:latin typeface="Times New Roman" panose="02020603050405020304" pitchFamily="18" charset="0"/>
              </a:rPr>
              <a:t>句新闻句子（</a:t>
            </a:r>
            <a:r>
              <a:rPr lang="en-US" altLang="zh-CN" sz="1400" dirty="0">
                <a:solidFill>
                  <a:srgbClr val="333333"/>
                </a:solidFill>
                <a:latin typeface="Times New Roman" panose="02020603050405020304" pitchFamily="18" charset="0"/>
              </a:rPr>
              <a:t>NEWS</a:t>
            </a:r>
            <a:r>
              <a:rPr lang="zh-CN" altLang="en-US" sz="1400" dirty="0">
                <a:solidFill>
                  <a:srgbClr val="333333"/>
                </a:solidFill>
                <a:latin typeface="Times New Roman" panose="02020603050405020304" pitchFamily="18" charset="0"/>
              </a:rPr>
              <a:t>）和</a:t>
            </a:r>
            <a:r>
              <a:rPr lang="en-US" altLang="zh-CN" sz="1400" dirty="0">
                <a:solidFill>
                  <a:srgbClr val="333333"/>
                </a:solidFill>
                <a:latin typeface="Times New Roman" panose="02020603050405020304" pitchFamily="18" charset="0"/>
              </a:rPr>
              <a:t>15,362</a:t>
            </a:r>
            <a:r>
              <a:rPr lang="zh-CN" altLang="en-US" sz="1400" dirty="0">
                <a:solidFill>
                  <a:srgbClr val="333333"/>
                </a:solidFill>
                <a:latin typeface="Times New Roman" panose="02020603050405020304" pitchFamily="18" charset="0"/>
              </a:rPr>
              <a:t>句课文句子（</a:t>
            </a:r>
            <a:r>
              <a:rPr lang="en-US" altLang="zh-CN" sz="1400" dirty="0">
                <a:solidFill>
                  <a:srgbClr val="333333"/>
                </a:solidFill>
                <a:latin typeface="Times New Roman" panose="02020603050405020304" pitchFamily="18" charset="0"/>
              </a:rPr>
              <a:t>TEXTBOOKS</a:t>
            </a:r>
            <a:r>
              <a:rPr lang="zh-CN" altLang="en-US" sz="1400" dirty="0">
                <a:solidFill>
                  <a:srgbClr val="333333"/>
                </a:solidFill>
                <a:latin typeface="Times New Roman" panose="02020603050405020304" pitchFamily="18" charset="0"/>
              </a:rPr>
              <a:t>）。新闻句子平均长度是</a:t>
            </a:r>
            <a:r>
              <a:rPr lang="en-US" altLang="zh-CN" sz="1400" dirty="0">
                <a:solidFill>
                  <a:srgbClr val="333333"/>
                </a:solidFill>
                <a:latin typeface="Times New Roman" panose="02020603050405020304" pitchFamily="18" charset="0"/>
              </a:rPr>
              <a:t>31</a:t>
            </a:r>
            <a:r>
              <a:rPr lang="zh-CN" altLang="en-US" sz="1400" dirty="0">
                <a:solidFill>
                  <a:srgbClr val="333333"/>
                </a:solidFill>
                <a:latin typeface="Times New Roman" panose="02020603050405020304" pitchFamily="18" charset="0"/>
              </a:rPr>
              <a:t>个词，课文句子平均长度是</a:t>
            </a:r>
            <a:r>
              <a:rPr lang="en-US" altLang="zh-CN" sz="1400" dirty="0">
                <a:solidFill>
                  <a:srgbClr val="333333"/>
                </a:solidFill>
                <a:latin typeface="Times New Roman" panose="02020603050405020304" pitchFamily="18" charset="0"/>
              </a:rPr>
              <a:t>14</a:t>
            </a:r>
            <a:r>
              <a:rPr lang="zh-CN" altLang="en-US" sz="1400" dirty="0">
                <a:solidFill>
                  <a:srgbClr val="333333"/>
                </a:solidFill>
                <a:latin typeface="Times New Roman" panose="02020603050405020304" pitchFamily="18" charset="0"/>
              </a:rPr>
              <a:t>个词。</a:t>
            </a:r>
            <a:endParaRPr lang="zh-CN" altLang="en-US" sz="1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67CA9D-CBBA-49F2-B259-4DB185D994B1}"/>
              </a:ext>
            </a:extLst>
          </p:cNvPr>
          <p:cNvSpPr>
            <a:spLocks noGrp="1"/>
          </p:cNvSpPr>
          <p:nvPr>
            <p:ph type="body" sz="quarter" idx="10"/>
          </p:nvPr>
        </p:nvSpPr>
        <p:spPr/>
        <p:txBody>
          <a:bodyPr/>
          <a:lstStyle/>
          <a:p>
            <a:endParaRPr lang="zh-CN" altLang="en-US"/>
          </a:p>
        </p:txBody>
      </p:sp>
      <p:sp>
        <p:nvSpPr>
          <p:cNvPr id="3" name="Text Placeholder 2">
            <a:extLst>
              <a:ext uri="{FF2B5EF4-FFF2-40B4-BE49-F238E27FC236}">
                <a16:creationId xmlns:a16="http://schemas.microsoft.com/office/drawing/2014/main" id="{A02E5A76-E883-455E-A0B2-7FD3D79CA1F0}"/>
              </a:ext>
            </a:extLst>
          </p:cNvPr>
          <p:cNvSpPr txBox="1"/>
          <p:nvPr/>
        </p:nvSpPr>
        <p:spPr>
          <a:xfrm>
            <a:off x="325155" y="2768949"/>
            <a:ext cx="8232913" cy="1228709"/>
          </a:xfrm>
          <a:prstGeom prst="rect">
            <a:avLst/>
          </a:prstGeom>
        </p:spPr>
        <p:txBody>
          <a:bodyPr>
            <a:normAutofit fontScale="90000"/>
          </a:bodyPr>
          <a:lstStyle>
            <a:lvl1pPr marL="0" indent="0" algn="l" defTabSz="914400" rtl="0" eaLnBrk="1" latinLnBrk="0" hangingPunct="1">
              <a:lnSpc>
                <a:spcPct val="90000"/>
              </a:lnSpc>
              <a:spcBef>
                <a:spcPts val="0"/>
              </a:spcBef>
              <a:buFont typeface="Arial" panose="020B0604020202020204" pitchFamily="34" charset="0"/>
              <a:buNone/>
              <a:defRPr lang="en-US" sz="1100" b="0" i="0" kern="1200" smtClean="0">
                <a:solidFill>
                  <a:schemeClr val="tx1"/>
                </a:solidFill>
                <a:latin typeface="Calibri Light" panose="020F0302020204030204" charset="0"/>
                <a:ea typeface="+mn-ea"/>
                <a:cs typeface="Calibri Light" panose="020F0302020204030204" charset="0"/>
              </a:defRPr>
            </a:lvl1pPr>
            <a:lvl2pPr marL="144145" indent="-144145" algn="l" defTabSz="914400" rtl="0" eaLnBrk="1" latinLnBrk="0" hangingPunct="1">
              <a:lnSpc>
                <a:spcPct val="90000"/>
              </a:lnSpc>
              <a:spcBef>
                <a:spcPts val="600"/>
              </a:spcBef>
              <a:buFont typeface="Arial" panose="020B0604020202020204" pitchFamily="34" charset="0"/>
              <a:buChar char="–"/>
              <a:defRPr lang="en-US" sz="1200" b="0" i="0" kern="1200" smtClean="0">
                <a:solidFill>
                  <a:schemeClr val="tx1"/>
                </a:solidFill>
                <a:latin typeface="Calibri Light" panose="020F0302020204030204" charset="0"/>
                <a:ea typeface="+mn-ea"/>
                <a:cs typeface="Calibri Light" panose="020F0302020204030204" charset="0"/>
              </a:defRPr>
            </a:lvl2pPr>
            <a:lvl3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3pPr>
            <a:lvl4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4pPr>
            <a:lvl5pPr marL="144145" indent="-144145" algn="l" defTabSz="914400" rtl="0" eaLnBrk="1" latinLnBrk="0" hangingPunct="1">
              <a:lnSpc>
                <a:spcPct val="90000"/>
              </a:lnSpc>
              <a:spcBef>
                <a:spcPts val="600"/>
              </a:spcBef>
              <a:buFont typeface="Arial" panose="020B0604020202020204" pitchFamily="34" charset="0"/>
              <a:buChar char="»"/>
              <a:defRPr lang="en-GB" sz="1000" b="0" i="0" kern="1200" smtClean="0">
                <a:solidFill>
                  <a:schemeClr val="tx1"/>
                </a:solidFill>
                <a:latin typeface="Calibri Light" panose="020F0302020204030204" charset="0"/>
                <a:ea typeface="+mn-ea"/>
                <a:cs typeface="Calibri Light" panose="020F0302020204030204" charset="0"/>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40000"/>
              </a:lnSpc>
            </a:pPr>
            <a:r>
              <a:rPr lang="en-US" altLang="zh-CN" sz="2000" b="1" i="1" dirty="0">
                <a:solidFill>
                  <a:schemeClr val="bg1"/>
                </a:solidFill>
              </a:rPr>
              <a:t>Objectives</a:t>
            </a:r>
            <a:r>
              <a:rPr lang="en-US" altLang="zh-CN" sz="2000" i="1" dirty="0">
                <a:solidFill>
                  <a:schemeClr val="bg1"/>
                </a:solidFill>
              </a:rPr>
              <a:t> </a:t>
            </a:r>
          </a:p>
          <a:p>
            <a:pPr marL="342900" indent="-342900">
              <a:lnSpc>
                <a:spcPct val="140000"/>
              </a:lnSpc>
              <a:buFont typeface="Arial" panose="020B0604020202020204" pitchFamily="34" charset="0"/>
              <a:buChar char="•"/>
            </a:pPr>
            <a:r>
              <a:rPr lang="en-US" altLang="zh-CN" sz="2000" i="1" dirty="0">
                <a:solidFill>
                  <a:schemeClr val="bg1"/>
                </a:solidFill>
              </a:rPr>
              <a:t>In labeled parsing task like semantic dependency parsing, </a:t>
            </a:r>
            <a:r>
              <a:rPr lang="en-US" altLang="zh-CN" sz="2000" i="1" dirty="0"/>
              <a:t>the number of transitions that generate arcs </a:t>
            </a:r>
            <a:r>
              <a:rPr lang="en-US" altLang="zh-CN" sz="2000" i="1" dirty="0">
                <a:solidFill>
                  <a:schemeClr val="bg1"/>
                </a:solidFill>
              </a:rPr>
              <a:t>(</a:t>
            </a:r>
            <a:r>
              <a:rPr lang="en-US" altLang="zh-CN" sz="2000" i="1" dirty="0" err="1">
                <a:solidFill>
                  <a:schemeClr val="bg1"/>
                </a:solidFill>
              </a:rPr>
              <a:t>Leftl</a:t>
            </a:r>
            <a:r>
              <a:rPr lang="en-US" altLang="zh-CN" sz="2000" i="1" dirty="0">
                <a:solidFill>
                  <a:schemeClr val="bg1"/>
                </a:solidFill>
              </a:rPr>
              <a:t>-∗, </a:t>
            </a:r>
            <a:r>
              <a:rPr lang="en-US" altLang="zh-CN" sz="2000" i="1" dirty="0" err="1">
                <a:solidFill>
                  <a:schemeClr val="bg1"/>
                </a:solidFill>
              </a:rPr>
              <a:t>Rightl</a:t>
            </a:r>
            <a:r>
              <a:rPr lang="en-US" altLang="zh-CN" sz="2000" i="1" dirty="0">
                <a:solidFill>
                  <a:schemeClr val="bg1"/>
                </a:solidFill>
              </a:rPr>
              <a:t>-∗) equals to the </a:t>
            </a:r>
            <a:r>
              <a:rPr lang="en-US" altLang="zh-CN" sz="2000" i="1" dirty="0"/>
              <a:t>number of label classes</a:t>
            </a:r>
          </a:p>
        </p:txBody>
      </p:sp>
      <p:sp>
        <p:nvSpPr>
          <p:cNvPr id="4" name="Text Placeholder 2">
            <a:extLst>
              <a:ext uri="{FF2B5EF4-FFF2-40B4-BE49-F238E27FC236}">
                <a16:creationId xmlns:a16="http://schemas.microsoft.com/office/drawing/2014/main" id="{43719BBE-1A0B-4E5F-A28F-CEA2EA1CD0C9}"/>
              </a:ext>
            </a:extLst>
          </p:cNvPr>
          <p:cNvSpPr txBox="1"/>
          <p:nvPr/>
        </p:nvSpPr>
        <p:spPr>
          <a:xfrm>
            <a:off x="325155" y="3924247"/>
            <a:ext cx="8406530" cy="1063082"/>
          </a:xfrm>
          <a:prstGeom prst="rect">
            <a:avLst/>
          </a:prstGeom>
        </p:spPr>
        <p:txBody>
          <a:bodyPr>
            <a:normAutofit/>
          </a:bodyPr>
          <a:lstStyle>
            <a:lvl1pPr marL="0" indent="0" algn="l" defTabSz="914400" rtl="0" eaLnBrk="1" latinLnBrk="0" hangingPunct="1">
              <a:lnSpc>
                <a:spcPct val="90000"/>
              </a:lnSpc>
              <a:spcBef>
                <a:spcPts val="0"/>
              </a:spcBef>
              <a:buFont typeface="Arial" panose="020B0604020202020204" pitchFamily="34" charset="0"/>
              <a:buNone/>
              <a:defRPr lang="en-US" sz="1100" b="0" i="0" kern="1200" smtClean="0">
                <a:solidFill>
                  <a:schemeClr val="tx1"/>
                </a:solidFill>
                <a:latin typeface="Calibri Light" panose="020F0302020204030204" charset="0"/>
                <a:ea typeface="+mn-ea"/>
                <a:cs typeface="Calibri Light" panose="020F0302020204030204" charset="0"/>
              </a:defRPr>
            </a:lvl1pPr>
            <a:lvl2pPr marL="144145" indent="-144145" algn="l" defTabSz="914400" rtl="0" eaLnBrk="1" latinLnBrk="0" hangingPunct="1">
              <a:lnSpc>
                <a:spcPct val="90000"/>
              </a:lnSpc>
              <a:spcBef>
                <a:spcPts val="600"/>
              </a:spcBef>
              <a:buFont typeface="Arial" panose="020B0604020202020204" pitchFamily="34" charset="0"/>
              <a:buChar char="–"/>
              <a:defRPr lang="en-US" sz="1200" b="0" i="0" kern="1200" smtClean="0">
                <a:solidFill>
                  <a:schemeClr val="tx1"/>
                </a:solidFill>
                <a:latin typeface="Calibri Light" panose="020F0302020204030204" charset="0"/>
                <a:ea typeface="+mn-ea"/>
                <a:cs typeface="Calibri Light" panose="020F0302020204030204" charset="0"/>
              </a:defRPr>
            </a:lvl2pPr>
            <a:lvl3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3pPr>
            <a:lvl4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4pPr>
            <a:lvl5pPr marL="144145" indent="-144145" algn="l" defTabSz="914400" rtl="0" eaLnBrk="1" latinLnBrk="0" hangingPunct="1">
              <a:lnSpc>
                <a:spcPct val="90000"/>
              </a:lnSpc>
              <a:spcBef>
                <a:spcPts val="600"/>
              </a:spcBef>
              <a:buFont typeface="Arial" panose="020B0604020202020204" pitchFamily="34" charset="0"/>
              <a:buChar char="»"/>
              <a:defRPr lang="en-GB" sz="1000" b="0" i="0" kern="1200" smtClean="0">
                <a:solidFill>
                  <a:schemeClr val="tx1"/>
                </a:solidFill>
                <a:latin typeface="Calibri Light" panose="020F0302020204030204" charset="0"/>
                <a:ea typeface="+mn-ea"/>
                <a:cs typeface="Calibri Light" panose="020F0302020204030204" charset="0"/>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40000"/>
              </a:lnSpc>
            </a:pPr>
            <a:r>
              <a:rPr lang="en-US" altLang="zh-CN" sz="2000" b="1" i="1" dirty="0">
                <a:solidFill>
                  <a:schemeClr val="bg1"/>
                </a:solidFill>
              </a:rPr>
              <a:t>Models</a:t>
            </a:r>
            <a:r>
              <a:rPr lang="en-US" altLang="zh-CN" sz="2000" i="1" dirty="0">
                <a:solidFill>
                  <a:schemeClr val="bg1"/>
                </a:solidFill>
              </a:rPr>
              <a:t> </a:t>
            </a:r>
          </a:p>
          <a:p>
            <a:pPr marL="342900" indent="-342900">
              <a:lnSpc>
                <a:spcPct val="140000"/>
              </a:lnSpc>
              <a:buFont typeface="Arial" panose="020B0604020202020204" pitchFamily="34" charset="0"/>
              <a:buChar char="•"/>
            </a:pPr>
            <a:r>
              <a:rPr lang="en-US" altLang="zh-CN" sz="2000" i="1" dirty="0" err="1">
                <a:solidFill>
                  <a:schemeClr val="bg1"/>
                </a:solidFill>
              </a:rPr>
              <a:t>Tree+SVM</a:t>
            </a:r>
            <a:r>
              <a:rPr lang="en-US" altLang="zh-CN" sz="2000" i="1" dirty="0">
                <a:solidFill>
                  <a:schemeClr val="bg1"/>
                </a:solidFill>
              </a:rPr>
              <a:t>, List-based, Simplified</a:t>
            </a:r>
          </a:p>
        </p:txBody>
      </p:sp>
      <p:pic>
        <p:nvPicPr>
          <p:cNvPr id="5" name="Picture 4">
            <a:extLst>
              <a:ext uri="{FF2B5EF4-FFF2-40B4-BE49-F238E27FC236}">
                <a16:creationId xmlns:a16="http://schemas.microsoft.com/office/drawing/2014/main" id="{FAAF65EA-D075-48B5-99B4-263080E8B8EB}"/>
              </a:ext>
            </a:extLst>
          </p:cNvPr>
          <p:cNvPicPr>
            <a:picLocks noChangeAspect="1"/>
          </p:cNvPicPr>
          <p:nvPr/>
        </p:nvPicPr>
        <p:blipFill>
          <a:blip r:embed="rId2"/>
          <a:stretch>
            <a:fillRect/>
          </a:stretch>
        </p:blipFill>
        <p:spPr>
          <a:xfrm>
            <a:off x="0" y="82761"/>
            <a:ext cx="6553537" cy="2686188"/>
          </a:xfrm>
          <a:prstGeom prst="rect">
            <a:avLst/>
          </a:prstGeom>
        </p:spPr>
      </p:pic>
      <p:sp>
        <p:nvSpPr>
          <p:cNvPr id="6" name="Rectangle 5">
            <a:extLst>
              <a:ext uri="{FF2B5EF4-FFF2-40B4-BE49-F238E27FC236}">
                <a16:creationId xmlns:a16="http://schemas.microsoft.com/office/drawing/2014/main" id="{AA8C7F32-05BD-4BDF-997C-A1B9DAFE6234}"/>
              </a:ext>
            </a:extLst>
          </p:cNvPr>
          <p:cNvSpPr/>
          <p:nvPr/>
        </p:nvSpPr>
        <p:spPr>
          <a:xfrm>
            <a:off x="6553537" y="989556"/>
            <a:ext cx="2567469" cy="1384995"/>
          </a:xfrm>
          <a:prstGeom prst="rect">
            <a:avLst/>
          </a:prstGeom>
        </p:spPr>
        <p:txBody>
          <a:bodyPr wrap="square">
            <a:spAutoFit/>
          </a:bodyPr>
          <a:lstStyle/>
          <a:p>
            <a:r>
              <a:rPr lang="zh-CN" altLang="en-US" sz="1400" dirty="0">
                <a:solidFill>
                  <a:srgbClr val="333333"/>
                </a:solidFill>
                <a:latin typeface="Times New Roman" panose="02020603050405020304" pitchFamily="18" charset="0"/>
              </a:rPr>
              <a:t>其中最重要的两项是</a:t>
            </a:r>
            <a:r>
              <a:rPr lang="en-US" altLang="zh-CN" sz="1400" dirty="0">
                <a:solidFill>
                  <a:srgbClr val="333333"/>
                </a:solidFill>
                <a:latin typeface="Times New Roman" panose="02020603050405020304" pitchFamily="18" charset="0"/>
              </a:rPr>
              <a:t>LF</a:t>
            </a:r>
            <a:r>
              <a:rPr lang="zh-CN" altLang="en-US" sz="1400" dirty="0">
                <a:solidFill>
                  <a:srgbClr val="333333"/>
                </a:solidFill>
                <a:latin typeface="Times New Roman" panose="02020603050405020304" pitchFamily="18" charset="0"/>
              </a:rPr>
              <a:t>和</a:t>
            </a:r>
            <a:r>
              <a:rPr lang="en-US" altLang="zh-CN" sz="1400" dirty="0">
                <a:solidFill>
                  <a:srgbClr val="333333"/>
                </a:solidFill>
                <a:latin typeface="Times New Roman" panose="02020603050405020304" pitchFamily="18" charset="0"/>
              </a:rPr>
              <a:t>NLF</a:t>
            </a:r>
            <a:r>
              <a:rPr lang="zh-CN" altLang="en-US" sz="1400" dirty="0">
                <a:solidFill>
                  <a:srgbClr val="333333"/>
                </a:solidFill>
                <a:latin typeface="Times New Roman" panose="02020603050405020304" pitchFamily="18" charset="0"/>
              </a:rPr>
              <a:t>，分别代表了整体的弧标签</a:t>
            </a:r>
            <a:r>
              <a:rPr lang="en-US" altLang="zh-CN" sz="1400" dirty="0">
                <a:solidFill>
                  <a:srgbClr val="333333"/>
                </a:solidFill>
                <a:latin typeface="Times New Roman" panose="02020603050405020304" pitchFamily="18" charset="0"/>
              </a:rPr>
              <a:t>F</a:t>
            </a:r>
            <a:r>
              <a:rPr lang="zh-CN" altLang="en-US" sz="1400" dirty="0">
                <a:solidFill>
                  <a:srgbClr val="333333"/>
                </a:solidFill>
                <a:latin typeface="Times New Roman" panose="02020603050405020304" pitchFamily="18" charset="0"/>
              </a:rPr>
              <a:t>值和多父节点词的弧标签</a:t>
            </a:r>
            <a:r>
              <a:rPr lang="en-US" altLang="zh-CN" sz="1400" dirty="0">
                <a:solidFill>
                  <a:srgbClr val="333333"/>
                </a:solidFill>
                <a:latin typeface="Times New Roman" panose="02020603050405020304" pitchFamily="18" charset="0"/>
              </a:rPr>
              <a:t>F</a:t>
            </a:r>
            <a:r>
              <a:rPr lang="zh-CN" altLang="en-US" sz="1400" dirty="0">
                <a:solidFill>
                  <a:srgbClr val="333333"/>
                </a:solidFill>
                <a:latin typeface="Times New Roman" panose="02020603050405020304" pitchFamily="18" charset="0"/>
              </a:rPr>
              <a:t>值，其中后者对于图结构分析尤为重要，因为只有图结构中才允许多父节点词的出现。</a:t>
            </a:r>
            <a:endParaRPr lang="zh-CN" altLang="en-US" sz="1400" dirty="0"/>
          </a:p>
        </p:txBody>
      </p:sp>
    </p:spTree>
    <p:extLst>
      <p:ext uri="{BB962C8B-B14F-4D97-AF65-F5344CB8AC3E}">
        <p14:creationId xmlns:p14="http://schemas.microsoft.com/office/powerpoint/2010/main" val="319769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a:spLocks noGrp="1"/>
          </p:cNvSpPr>
          <p:nvPr>
            <p:ph type="body" sz="quarter" idx="10"/>
          </p:nvPr>
        </p:nvSpPr>
        <p:spPr>
          <a:xfrm>
            <a:off x="325155" y="274290"/>
            <a:ext cx="8493690" cy="532133"/>
          </a:xfrm>
        </p:spPr>
        <p:txBody>
          <a:bodyPr>
            <a:normAutofit/>
          </a:bodyPr>
          <a:lstStyle/>
          <a:p>
            <a:r>
              <a:rPr lang="en-US" altLang="zh-CN" u="sng" dirty="0"/>
              <a:t>Related</a:t>
            </a:r>
            <a:r>
              <a:rPr lang="zh-CN" altLang="en-US" u="sng" dirty="0"/>
              <a:t> </a:t>
            </a:r>
            <a:r>
              <a:rPr lang="en-US" altLang="zh-CN" u="sng" dirty="0"/>
              <a:t>work</a:t>
            </a:r>
            <a:r>
              <a:rPr lang="zh-CN" altLang="en-US" u="sng" dirty="0"/>
              <a:t> </a:t>
            </a:r>
            <a:r>
              <a:rPr lang="en-US" altLang="zh-CN" u="sng" dirty="0"/>
              <a:t>1:</a:t>
            </a:r>
            <a:r>
              <a:rPr lang="zh-CN" altLang="en-US" u="sng" dirty="0"/>
              <a:t> </a:t>
            </a:r>
            <a:r>
              <a:rPr lang="en-US" altLang="zh-CN" u="sng" dirty="0" err="1"/>
              <a:t>Yuxuan</a:t>
            </a:r>
            <a:r>
              <a:rPr lang="en-US" altLang="zh-CN" u="sng" dirty="0"/>
              <a:t> Wang;</a:t>
            </a:r>
            <a:r>
              <a:rPr lang="zh-CN" altLang="en-US" u="sng" dirty="0"/>
              <a:t> </a:t>
            </a:r>
            <a:r>
              <a:rPr lang="en-US" altLang="zh-CN" u="sng" dirty="0"/>
              <a:t>CCL;</a:t>
            </a:r>
            <a:r>
              <a:rPr lang="zh-CN" altLang="en-US" u="sng" dirty="0"/>
              <a:t> </a:t>
            </a:r>
            <a:r>
              <a:rPr lang="en-US" altLang="zh-CN" u="sng" dirty="0"/>
              <a:t>2016</a:t>
            </a:r>
          </a:p>
        </p:txBody>
      </p:sp>
      <p:sp>
        <p:nvSpPr>
          <p:cNvPr id="7" name="Text Placeholder 2"/>
          <p:cNvSpPr txBox="1"/>
          <p:nvPr/>
        </p:nvSpPr>
        <p:spPr>
          <a:xfrm>
            <a:off x="325120" y="806450"/>
            <a:ext cx="8406765" cy="2660015"/>
          </a:xfrm>
          <a:prstGeom prst="rect">
            <a:avLst/>
          </a:prstGeom>
        </p:spPr>
        <p:txBody>
          <a:bodyPr>
            <a:normAutofit fontScale="80000" lnSpcReduction="10000"/>
          </a:bodyPr>
          <a:lstStyle>
            <a:lvl1pPr marL="0" indent="0" algn="l" defTabSz="914400" rtl="0" eaLnBrk="1" latinLnBrk="0" hangingPunct="1">
              <a:lnSpc>
                <a:spcPct val="90000"/>
              </a:lnSpc>
              <a:spcBef>
                <a:spcPts val="0"/>
              </a:spcBef>
              <a:buFont typeface="Arial" panose="020B0604020202020204" pitchFamily="34" charset="0"/>
              <a:buNone/>
              <a:defRPr lang="en-US" sz="1100" b="0" i="0" kern="1200" smtClean="0">
                <a:solidFill>
                  <a:schemeClr val="tx1"/>
                </a:solidFill>
                <a:latin typeface="Calibri Light" panose="020F0302020204030204" charset="0"/>
                <a:ea typeface="+mn-ea"/>
                <a:cs typeface="Calibri Light" panose="020F0302020204030204" charset="0"/>
              </a:defRPr>
            </a:lvl1pPr>
            <a:lvl2pPr marL="144145" indent="-144145" algn="l" defTabSz="914400" rtl="0" eaLnBrk="1" latinLnBrk="0" hangingPunct="1">
              <a:lnSpc>
                <a:spcPct val="90000"/>
              </a:lnSpc>
              <a:spcBef>
                <a:spcPts val="600"/>
              </a:spcBef>
              <a:buFont typeface="Arial" panose="020B0604020202020204" pitchFamily="34" charset="0"/>
              <a:buChar char="–"/>
              <a:defRPr lang="en-US" sz="1200" b="0" i="0" kern="1200" smtClean="0">
                <a:solidFill>
                  <a:schemeClr val="tx1"/>
                </a:solidFill>
                <a:latin typeface="Calibri Light" panose="020F0302020204030204" charset="0"/>
                <a:ea typeface="+mn-ea"/>
                <a:cs typeface="Calibri Light" panose="020F0302020204030204" charset="0"/>
              </a:defRPr>
            </a:lvl2pPr>
            <a:lvl3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3pPr>
            <a:lvl4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4pPr>
            <a:lvl5pPr marL="144145" indent="-144145" algn="l" defTabSz="914400" rtl="0" eaLnBrk="1" latinLnBrk="0" hangingPunct="1">
              <a:lnSpc>
                <a:spcPct val="90000"/>
              </a:lnSpc>
              <a:spcBef>
                <a:spcPts val="600"/>
              </a:spcBef>
              <a:buFont typeface="Arial" panose="020B0604020202020204" pitchFamily="34" charset="0"/>
              <a:buChar char="»"/>
              <a:defRPr lang="en-GB" sz="1000" b="0" i="0" kern="1200" smtClean="0">
                <a:solidFill>
                  <a:schemeClr val="tx1"/>
                </a:solidFill>
                <a:latin typeface="Calibri Light" panose="020F0302020204030204" charset="0"/>
                <a:ea typeface="+mn-ea"/>
                <a:cs typeface="Calibri Light" panose="020F0302020204030204" charset="0"/>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40000"/>
              </a:lnSpc>
            </a:pPr>
            <a:r>
              <a:rPr lang="en-US" altLang="zh-CN" sz="2000" i="1" dirty="0">
                <a:solidFill>
                  <a:schemeClr val="bg1"/>
                </a:solidFill>
              </a:rPr>
              <a:t>Results </a:t>
            </a:r>
          </a:p>
          <a:p>
            <a:pPr marL="342900" indent="-342900">
              <a:lnSpc>
                <a:spcPct val="140000"/>
              </a:lnSpc>
              <a:buFont typeface="Arial" panose="020B0604020202020204" pitchFamily="34" charset="0"/>
              <a:buChar char="•"/>
            </a:pPr>
            <a:r>
              <a:rPr lang="en-US" altLang="zh-CN" sz="2000" i="1" dirty="0">
                <a:solidFill>
                  <a:schemeClr val="bg1"/>
                </a:solidFill>
              </a:rPr>
              <a:t> The first approach (</a:t>
            </a:r>
            <a:r>
              <a:rPr lang="en-US" altLang="zh-CN" sz="2000" i="1" dirty="0" err="1"/>
              <a:t>Tree+SVM</a:t>
            </a:r>
            <a:r>
              <a:rPr lang="en-US" altLang="zh-CN" sz="2000" i="1" dirty="0">
                <a:solidFill>
                  <a:schemeClr val="bg1"/>
                </a:solidFill>
              </a:rPr>
              <a:t>) has the best performance in </a:t>
            </a:r>
            <a:r>
              <a:rPr lang="en-US" altLang="zh-CN" sz="2000" i="1" dirty="0"/>
              <a:t>LF </a:t>
            </a:r>
            <a:r>
              <a:rPr lang="en-US" altLang="zh-CN" sz="2000" i="1" dirty="0">
                <a:solidFill>
                  <a:schemeClr val="bg1"/>
                </a:solidFill>
              </a:rPr>
              <a:t>and </a:t>
            </a:r>
            <a:r>
              <a:rPr lang="en-US" altLang="zh-CN" sz="2000" i="1" dirty="0"/>
              <a:t>UF</a:t>
            </a:r>
            <a:r>
              <a:rPr lang="en-US" altLang="zh-CN" sz="2000" i="1" dirty="0">
                <a:solidFill>
                  <a:schemeClr val="bg1"/>
                </a:solidFill>
              </a:rPr>
              <a:t> but worst in NLF. However, its NUF is higher than others. It is mainly due to the low precision of the SVM classifier, resulting from the small amount of the positive training samples.</a:t>
            </a:r>
          </a:p>
          <a:p>
            <a:pPr marL="342900" indent="-342900">
              <a:lnSpc>
                <a:spcPct val="140000"/>
              </a:lnSpc>
              <a:buFont typeface="Arial" panose="020B0604020202020204" pitchFamily="34" charset="0"/>
              <a:buChar char="•"/>
            </a:pPr>
            <a:r>
              <a:rPr lang="en-US" altLang="zh-CN" sz="2000" i="1" dirty="0">
                <a:solidFill>
                  <a:schemeClr val="bg1"/>
                </a:solidFill>
              </a:rPr>
              <a:t>In the second approach (</a:t>
            </a:r>
            <a:r>
              <a:rPr lang="en-US" altLang="zh-CN" sz="2000" i="1" dirty="0"/>
              <a:t>dependency graph parser</a:t>
            </a:r>
            <a:r>
              <a:rPr lang="en-US" altLang="zh-CN" sz="2000" i="1" dirty="0">
                <a:solidFill>
                  <a:schemeClr val="bg1"/>
                </a:solidFill>
              </a:rPr>
              <a:t>), with lower NUF, we present much higher </a:t>
            </a:r>
            <a:r>
              <a:rPr lang="en-US" altLang="zh-CN" sz="2000" i="1" dirty="0"/>
              <a:t>NLF</a:t>
            </a:r>
            <a:r>
              <a:rPr lang="en-US" altLang="zh-CN" sz="2000" i="1" dirty="0">
                <a:solidFill>
                  <a:schemeClr val="bg1"/>
                </a:solidFill>
              </a:rPr>
              <a:t> scores, showing the high precision of dependency label prediction.This is because the labeling part is trained with all samples rather than non-local samples alone in dependency graph parser.</a:t>
            </a:r>
          </a:p>
          <a:p>
            <a:pPr marL="342900" indent="-342900">
              <a:lnSpc>
                <a:spcPct val="140000"/>
              </a:lnSpc>
              <a:buFont typeface="Arial" panose="020B0604020202020204" pitchFamily="34" charset="0"/>
              <a:buChar char="•"/>
            </a:pPr>
            <a:r>
              <a:rPr lang="en-US" altLang="zh-CN" sz="2000" i="1" dirty="0">
                <a:solidFill>
                  <a:schemeClr val="bg1"/>
                </a:solidFill>
              </a:rPr>
              <a:t>All of their systems perform better with richer non-local features.</a:t>
            </a:r>
          </a:p>
        </p:txBody>
      </p:sp>
      <p:sp>
        <p:nvSpPr>
          <p:cNvPr id="6" name="Text Placeholder 2"/>
          <p:cNvSpPr txBox="1"/>
          <p:nvPr/>
        </p:nvSpPr>
        <p:spPr>
          <a:xfrm>
            <a:off x="325238" y="3944131"/>
            <a:ext cx="8406530" cy="1063082"/>
          </a:xfrm>
          <a:prstGeom prst="rect">
            <a:avLst/>
          </a:prstGeom>
        </p:spPr>
        <p:txBody>
          <a:bodyPr>
            <a:normAutofit fontScale="92500"/>
          </a:bodyPr>
          <a:lstStyle>
            <a:lvl1pPr marL="0" indent="0" algn="l" defTabSz="914400" rtl="0" eaLnBrk="1" latinLnBrk="0" hangingPunct="1">
              <a:lnSpc>
                <a:spcPct val="90000"/>
              </a:lnSpc>
              <a:spcBef>
                <a:spcPts val="0"/>
              </a:spcBef>
              <a:buFont typeface="Arial" panose="020B0604020202020204" pitchFamily="34" charset="0"/>
              <a:buNone/>
              <a:defRPr lang="en-US" sz="1100" b="0" i="0" kern="1200" smtClean="0">
                <a:solidFill>
                  <a:schemeClr val="tx1"/>
                </a:solidFill>
                <a:latin typeface="Calibri Light" panose="020F0302020204030204" charset="0"/>
                <a:ea typeface="+mn-ea"/>
                <a:cs typeface="Calibri Light" panose="020F0302020204030204" charset="0"/>
              </a:defRPr>
            </a:lvl1pPr>
            <a:lvl2pPr marL="144145" indent="-144145" algn="l" defTabSz="914400" rtl="0" eaLnBrk="1" latinLnBrk="0" hangingPunct="1">
              <a:lnSpc>
                <a:spcPct val="90000"/>
              </a:lnSpc>
              <a:spcBef>
                <a:spcPts val="600"/>
              </a:spcBef>
              <a:buFont typeface="Arial" panose="020B0604020202020204" pitchFamily="34" charset="0"/>
              <a:buChar char="–"/>
              <a:defRPr lang="en-US" sz="1200" b="0" i="0" kern="1200" smtClean="0">
                <a:solidFill>
                  <a:schemeClr val="tx1"/>
                </a:solidFill>
                <a:latin typeface="Calibri Light" panose="020F0302020204030204" charset="0"/>
                <a:ea typeface="+mn-ea"/>
                <a:cs typeface="Calibri Light" panose="020F0302020204030204" charset="0"/>
              </a:defRPr>
            </a:lvl2pPr>
            <a:lvl3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3pPr>
            <a:lvl4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4pPr>
            <a:lvl5pPr marL="144145" indent="-144145" algn="l" defTabSz="914400" rtl="0" eaLnBrk="1" latinLnBrk="0" hangingPunct="1">
              <a:lnSpc>
                <a:spcPct val="90000"/>
              </a:lnSpc>
              <a:spcBef>
                <a:spcPts val="600"/>
              </a:spcBef>
              <a:buFont typeface="Arial" panose="020B0604020202020204" pitchFamily="34" charset="0"/>
              <a:buChar char="»"/>
              <a:defRPr lang="en-GB" sz="1000" b="0" i="0" kern="1200" smtClean="0">
                <a:solidFill>
                  <a:schemeClr val="tx1"/>
                </a:solidFill>
                <a:latin typeface="Calibri Light" panose="020F0302020204030204" charset="0"/>
                <a:ea typeface="+mn-ea"/>
                <a:cs typeface="Calibri Light" panose="020F0302020204030204" charset="0"/>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40000"/>
              </a:lnSpc>
            </a:pPr>
            <a:r>
              <a:rPr lang="en-US" altLang="zh-CN" sz="2000" i="1" dirty="0">
                <a:solidFill>
                  <a:schemeClr val="bg1"/>
                </a:solidFill>
              </a:rPr>
              <a:t>Limitations</a:t>
            </a:r>
          </a:p>
          <a:p>
            <a:pPr marL="342900" indent="-342900">
              <a:lnSpc>
                <a:spcPct val="140000"/>
              </a:lnSpc>
              <a:buFont typeface="Arial" panose="020B0604020202020204" pitchFamily="34" charset="0"/>
              <a:buChar char="•"/>
            </a:pPr>
            <a:r>
              <a:rPr lang="en-US" altLang="zh-CN" sz="2000" i="1" dirty="0">
                <a:solidFill>
                  <a:schemeClr val="bg1"/>
                </a:solidFill>
              </a:rPr>
              <a:t> The first approach requires extra human knowledge to design preprocessing rules.</a:t>
            </a:r>
          </a:p>
        </p:txBody>
      </p:sp>
      <p:sp>
        <p:nvSpPr>
          <p:cNvPr id="2" name="TextBox 1"/>
          <p:cNvSpPr txBox="1"/>
          <p:nvPr/>
        </p:nvSpPr>
        <p:spPr>
          <a:xfrm>
            <a:off x="3166712" y="4475747"/>
            <a:ext cx="0" cy="0"/>
          </a:xfrm>
          <a:prstGeom prst="rect">
            <a:avLst/>
          </a:prstGeom>
        </p:spPr>
        <p:txBody>
          <a:bodyPr vert="horz" wrap="none" lIns="0" tIns="0" rIns="0" bIns="0" spcCol="385658" rtlCol="0">
            <a:noAutofit/>
          </a:bodyPr>
          <a:lstStyle/>
          <a:p>
            <a:endParaRPr lang="en-US" dirty="0">
              <a:solidFill>
                <a:schemeClr val="bg1"/>
              </a:solidFill>
              <a:latin typeface="Calibri Light" panose="020F0302020204030204" charset="0"/>
              <a:ea typeface="Calibri Light" panose="020F0302020204030204" charset="0"/>
              <a:cs typeface="Calibri Light" panose="020F030202020403020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BB485C55-D140-44A2-BD80-DE4896786B8B}"/>
              </a:ext>
            </a:extLst>
          </p:cNvPr>
          <p:cNvSpPr txBox="1">
            <a:spLocks/>
          </p:cNvSpPr>
          <p:nvPr/>
        </p:nvSpPr>
        <p:spPr>
          <a:xfrm>
            <a:off x="325155" y="274290"/>
            <a:ext cx="8493690" cy="532133"/>
          </a:xfrm>
          <a:prstGeom prst="rect">
            <a:avLst/>
          </a:prstGeom>
        </p:spPr>
        <p:txBody>
          <a:bodyPr vert="horz" lIns="0" tIns="0" rIns="0" bIns="0" rtlCol="0">
            <a:normAutofit/>
          </a:bodyPr>
          <a:lstStyle>
            <a:lvl1pPr marL="0" indent="0" algn="l" defTabSz="914400" rtl="0" eaLnBrk="1" latinLnBrk="0" hangingPunct="1">
              <a:lnSpc>
                <a:spcPct val="80000"/>
              </a:lnSpc>
              <a:spcBef>
                <a:spcPts val="0"/>
              </a:spcBef>
              <a:buFontTx/>
              <a:buNone/>
              <a:defRPr lang="en-US" sz="2900" b="0" i="0" kern="1200">
                <a:solidFill>
                  <a:schemeClr val="bg1"/>
                </a:solidFill>
                <a:latin typeface="Calibri Light" panose="020F0302020204030204" charset="0"/>
                <a:ea typeface="Calibri Light" panose="020F0302020204030204" charset="0"/>
                <a:cs typeface="Calibri Light" panose="020F0302020204030204" charset="0"/>
              </a:defRPr>
            </a:lvl1pPr>
            <a:lvl2pPr marL="144145" indent="-144145" algn="l" defTabSz="914400" rtl="0" eaLnBrk="1" latinLnBrk="0" hangingPunct="1">
              <a:lnSpc>
                <a:spcPct val="90000"/>
              </a:lnSpc>
              <a:spcBef>
                <a:spcPts val="600"/>
              </a:spcBef>
              <a:buFont typeface="Arial" panose="020B0604020202020204" pitchFamily="34" charset="0"/>
              <a:buChar char="–"/>
              <a:defRPr lang="en-US" sz="3600" b="0" i="0" kern="1200">
                <a:solidFill>
                  <a:schemeClr val="tx1"/>
                </a:solidFill>
                <a:latin typeface="Calibri Light" panose="020F0302020204030204" charset="0"/>
                <a:ea typeface="+mn-ea"/>
                <a:cs typeface="Calibri Light" panose="020F0302020204030204" charset="0"/>
              </a:defRPr>
            </a:lvl2pPr>
            <a:lvl3pPr marL="144145" indent="-144145" algn="l" defTabSz="914400" rtl="0" eaLnBrk="1" latinLnBrk="0" hangingPunct="1">
              <a:lnSpc>
                <a:spcPct val="90000"/>
              </a:lnSpc>
              <a:spcBef>
                <a:spcPts val="600"/>
              </a:spcBef>
              <a:buFont typeface="Arial" panose="020B0604020202020204" pitchFamily="34" charset="0"/>
              <a:buChar char="•"/>
              <a:defRPr lang="en-US" sz="3600" b="0" i="0" kern="1200">
                <a:solidFill>
                  <a:schemeClr val="tx1"/>
                </a:solidFill>
                <a:latin typeface="Calibri Light" panose="020F0302020204030204" charset="0"/>
                <a:ea typeface="+mn-ea"/>
                <a:cs typeface="Calibri Light" panose="020F0302020204030204" charset="0"/>
              </a:defRPr>
            </a:lvl3pPr>
            <a:lvl4pPr marL="144145" indent="-144145" algn="l" defTabSz="914400" rtl="0" eaLnBrk="1" latinLnBrk="0" hangingPunct="1">
              <a:lnSpc>
                <a:spcPct val="90000"/>
              </a:lnSpc>
              <a:spcBef>
                <a:spcPts val="600"/>
              </a:spcBef>
              <a:buFont typeface="Arial" panose="020B0604020202020204" pitchFamily="34" charset="0"/>
              <a:buChar char="–"/>
              <a:defRPr lang="en-US" sz="3600" b="0" i="0" kern="1200">
                <a:solidFill>
                  <a:schemeClr val="tx1"/>
                </a:solidFill>
                <a:latin typeface="Calibri Light" panose="020F0302020204030204" charset="0"/>
                <a:ea typeface="+mn-ea"/>
                <a:cs typeface="Calibri Light" panose="020F0302020204030204" charset="0"/>
              </a:defRPr>
            </a:lvl4pPr>
            <a:lvl5pPr marL="144145" indent="-144145" algn="l" defTabSz="914400" rtl="0" eaLnBrk="1" latinLnBrk="0" hangingPunct="1">
              <a:lnSpc>
                <a:spcPct val="90000"/>
              </a:lnSpc>
              <a:spcBef>
                <a:spcPts val="600"/>
              </a:spcBef>
              <a:buFont typeface="Arial" panose="020B0604020202020204" pitchFamily="34" charset="0"/>
              <a:buChar char="»"/>
              <a:defRPr lang="en-GB" sz="3600" b="0" i="0" kern="1200">
                <a:solidFill>
                  <a:schemeClr val="tx1"/>
                </a:solidFill>
                <a:latin typeface="Calibri Light" panose="020F0302020204030204" charset="0"/>
                <a:ea typeface="+mn-ea"/>
                <a:cs typeface="Calibri Light" panose="020F0302020204030204" charset="0"/>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u="sng" dirty="0"/>
              <a:t>Related work 1.1: </a:t>
            </a:r>
            <a:r>
              <a:rPr lang="en-US" altLang="zh-CN" u="sng" dirty="0" err="1"/>
              <a:t>Yuxuan</a:t>
            </a:r>
            <a:r>
              <a:rPr lang="en-US" altLang="zh-CN" u="sng" dirty="0"/>
              <a:t> Wang; AAAI; 2018</a:t>
            </a:r>
          </a:p>
        </p:txBody>
      </p:sp>
      <p:pic>
        <p:nvPicPr>
          <p:cNvPr id="4" name="Picture 3">
            <a:extLst>
              <a:ext uri="{FF2B5EF4-FFF2-40B4-BE49-F238E27FC236}">
                <a16:creationId xmlns:a16="http://schemas.microsoft.com/office/drawing/2014/main" id="{A8E2623C-12EE-4DBD-9173-302A9F030E8A}"/>
              </a:ext>
            </a:extLst>
          </p:cNvPr>
          <p:cNvPicPr>
            <a:picLocks noChangeAspect="1"/>
          </p:cNvPicPr>
          <p:nvPr/>
        </p:nvPicPr>
        <p:blipFill>
          <a:blip r:embed="rId2"/>
          <a:stretch>
            <a:fillRect/>
          </a:stretch>
        </p:blipFill>
        <p:spPr>
          <a:xfrm>
            <a:off x="325155" y="925783"/>
            <a:ext cx="4603987" cy="1828894"/>
          </a:xfrm>
          <a:prstGeom prst="rect">
            <a:avLst/>
          </a:prstGeom>
        </p:spPr>
      </p:pic>
    </p:spTree>
    <p:extLst>
      <p:ext uri="{BB962C8B-B14F-4D97-AF65-F5344CB8AC3E}">
        <p14:creationId xmlns:p14="http://schemas.microsoft.com/office/powerpoint/2010/main" val="38704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B553C2-7F77-4C0B-8DAE-E09B3D242C98}"/>
              </a:ext>
            </a:extLst>
          </p:cNvPr>
          <p:cNvSpPr>
            <a:spLocks noGrp="1"/>
          </p:cNvSpPr>
          <p:nvPr>
            <p:ph type="body" sz="quarter" idx="10"/>
          </p:nvPr>
        </p:nvSpPr>
        <p:spPr/>
        <p:txBody>
          <a:bodyPr/>
          <a:lstStyle/>
          <a:p>
            <a:r>
              <a:rPr lang="en-US" altLang="zh-CN" dirty="0"/>
              <a:t>Transition process</a:t>
            </a:r>
            <a:endParaRPr lang="zh-CN" altLang="en-US" dirty="0"/>
          </a:p>
        </p:txBody>
      </p:sp>
      <p:pic>
        <p:nvPicPr>
          <p:cNvPr id="3" name="Picture 2">
            <a:extLst>
              <a:ext uri="{FF2B5EF4-FFF2-40B4-BE49-F238E27FC236}">
                <a16:creationId xmlns:a16="http://schemas.microsoft.com/office/drawing/2014/main" id="{D223C613-22F5-43B6-B509-7FEFA5FA526B}"/>
              </a:ext>
            </a:extLst>
          </p:cNvPr>
          <p:cNvPicPr>
            <a:picLocks noChangeAspect="1"/>
          </p:cNvPicPr>
          <p:nvPr/>
        </p:nvPicPr>
        <p:blipFill>
          <a:blip r:embed="rId2"/>
          <a:stretch>
            <a:fillRect/>
          </a:stretch>
        </p:blipFill>
        <p:spPr>
          <a:xfrm>
            <a:off x="1346992" y="1195917"/>
            <a:ext cx="6450015" cy="3225008"/>
          </a:xfrm>
          <a:prstGeom prst="rect">
            <a:avLst/>
          </a:prstGeom>
        </p:spPr>
      </p:pic>
    </p:spTree>
    <p:extLst>
      <p:ext uri="{BB962C8B-B14F-4D97-AF65-F5344CB8AC3E}">
        <p14:creationId xmlns:p14="http://schemas.microsoft.com/office/powerpoint/2010/main" val="42405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1EA627-1D36-45DD-B066-2681FC1C9437}"/>
              </a:ext>
            </a:extLst>
          </p:cNvPr>
          <p:cNvSpPr>
            <a:spLocks noGrp="1"/>
          </p:cNvSpPr>
          <p:nvPr>
            <p:ph type="body" sz="quarter" idx="10"/>
          </p:nvPr>
        </p:nvSpPr>
        <p:spPr/>
        <p:txBody>
          <a:bodyPr/>
          <a:lstStyle/>
          <a:p>
            <a:endParaRPr lang="zh-CN" altLang="en-US"/>
          </a:p>
        </p:txBody>
      </p:sp>
      <p:pic>
        <p:nvPicPr>
          <p:cNvPr id="3" name="Picture 2">
            <a:extLst>
              <a:ext uri="{FF2B5EF4-FFF2-40B4-BE49-F238E27FC236}">
                <a16:creationId xmlns:a16="http://schemas.microsoft.com/office/drawing/2014/main" id="{48ED2E85-6F7B-4706-8178-3A14C905203F}"/>
              </a:ext>
            </a:extLst>
          </p:cNvPr>
          <p:cNvPicPr>
            <a:picLocks noChangeAspect="1"/>
          </p:cNvPicPr>
          <p:nvPr/>
        </p:nvPicPr>
        <p:blipFill>
          <a:blip r:embed="rId2"/>
          <a:stretch>
            <a:fillRect/>
          </a:stretch>
        </p:blipFill>
        <p:spPr>
          <a:xfrm>
            <a:off x="504510" y="292071"/>
            <a:ext cx="5970084" cy="3037310"/>
          </a:xfrm>
          <a:prstGeom prst="rect">
            <a:avLst/>
          </a:prstGeom>
        </p:spPr>
      </p:pic>
      <p:sp>
        <p:nvSpPr>
          <p:cNvPr id="4" name="Rectangle 3">
            <a:extLst>
              <a:ext uri="{FF2B5EF4-FFF2-40B4-BE49-F238E27FC236}">
                <a16:creationId xmlns:a16="http://schemas.microsoft.com/office/drawing/2014/main" id="{0BC24C7B-7B4A-48CF-A466-2B6A68B9BEC5}"/>
              </a:ext>
            </a:extLst>
          </p:cNvPr>
          <p:cNvSpPr/>
          <p:nvPr/>
        </p:nvSpPr>
        <p:spPr>
          <a:xfrm>
            <a:off x="432947" y="3496358"/>
            <a:ext cx="8130607" cy="1477328"/>
          </a:xfrm>
          <a:prstGeom prst="rect">
            <a:avLst/>
          </a:prstGeom>
        </p:spPr>
        <p:txBody>
          <a:bodyPr wrap="square">
            <a:spAutoFit/>
          </a:bodyPr>
          <a:lstStyle/>
          <a:p>
            <a:r>
              <a:rPr lang="en-US" altLang="zh-CN" dirty="0">
                <a:solidFill>
                  <a:schemeClr val="bg1"/>
                </a:solidFill>
              </a:rPr>
              <a:t>Representations of the four components are then concatenated and passed through a hidden layer to obtain the representation of the parsing state at time t.</a:t>
            </a:r>
          </a:p>
          <a:p>
            <a:r>
              <a:rPr lang="en-US" altLang="zh-CN" dirty="0">
                <a:solidFill>
                  <a:schemeClr val="bg1"/>
                </a:solidFill>
              </a:rPr>
              <a:t>where </a:t>
            </a:r>
            <a:r>
              <a:rPr lang="en-US" altLang="zh-CN" dirty="0" err="1"/>
              <a:t>st</a:t>
            </a:r>
            <a:r>
              <a:rPr lang="en-US" altLang="zh-CN" dirty="0"/>
              <a:t>, </a:t>
            </a:r>
            <a:r>
              <a:rPr lang="en-US" altLang="zh-CN" dirty="0" err="1"/>
              <a:t>bt</a:t>
            </a:r>
            <a:r>
              <a:rPr lang="en-US" altLang="zh-CN" dirty="0"/>
              <a:t>, </a:t>
            </a:r>
            <a:r>
              <a:rPr lang="en-US" altLang="zh-CN" dirty="0" err="1"/>
              <a:t>pt</a:t>
            </a:r>
            <a:r>
              <a:rPr lang="en-US" altLang="zh-CN" dirty="0"/>
              <a:t> </a:t>
            </a:r>
            <a:r>
              <a:rPr lang="en-US" altLang="zh-CN" dirty="0">
                <a:solidFill>
                  <a:schemeClr val="bg1"/>
                </a:solidFill>
              </a:rPr>
              <a:t>and</a:t>
            </a:r>
            <a:r>
              <a:rPr lang="en-US" altLang="zh-CN" dirty="0"/>
              <a:t> at </a:t>
            </a:r>
            <a:r>
              <a:rPr lang="en-US" altLang="zh-CN" dirty="0">
                <a:solidFill>
                  <a:schemeClr val="bg1"/>
                </a:solidFill>
              </a:rPr>
              <a:t>are the representation of σ, β, δ and A respectively. d is the bias. ⊕ is the concatenation operator. et is finally used to compute the probability distribution of possible transition actions </a:t>
            </a:r>
            <a:r>
              <a:rPr lang="en-US" altLang="zh-CN" dirty="0"/>
              <a:t>at time t </a:t>
            </a:r>
            <a:r>
              <a:rPr lang="en-US" altLang="zh-CN" dirty="0">
                <a:solidFill>
                  <a:schemeClr val="bg1"/>
                </a:solidFill>
              </a:rPr>
              <a:t>through a </a:t>
            </a:r>
            <a:r>
              <a:rPr lang="en-US" altLang="zh-CN" dirty="0" err="1">
                <a:solidFill>
                  <a:schemeClr val="bg1"/>
                </a:solidFill>
              </a:rPr>
              <a:t>softmax</a:t>
            </a:r>
            <a:r>
              <a:rPr lang="en-US" altLang="zh-CN" dirty="0">
                <a:solidFill>
                  <a:schemeClr val="bg1"/>
                </a:solidFill>
              </a:rPr>
              <a:t> layer.</a:t>
            </a:r>
            <a:endParaRPr lang="zh-CN" altLang="en-US" dirty="0">
              <a:solidFill>
                <a:schemeClr val="bg1"/>
              </a:solidFill>
            </a:endParaRPr>
          </a:p>
        </p:txBody>
      </p:sp>
    </p:spTree>
    <p:extLst>
      <p:ext uri="{BB962C8B-B14F-4D97-AF65-F5344CB8AC3E}">
        <p14:creationId xmlns:p14="http://schemas.microsoft.com/office/powerpoint/2010/main" val="4187578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A6D80C-8530-40E6-9B9A-D35235073EF2}"/>
              </a:ext>
            </a:extLst>
          </p:cNvPr>
          <p:cNvSpPr>
            <a:spLocks noGrp="1"/>
          </p:cNvSpPr>
          <p:nvPr>
            <p:ph type="body" sz="quarter" idx="10"/>
          </p:nvPr>
        </p:nvSpPr>
        <p:spPr/>
        <p:txBody>
          <a:bodyPr/>
          <a:lstStyle/>
          <a:p>
            <a:r>
              <a:rPr lang="en-US" altLang="zh-CN" dirty="0"/>
              <a:t>Bi-LSTM Subtraction</a:t>
            </a:r>
            <a:endParaRPr lang="zh-CN" altLang="en-US" dirty="0"/>
          </a:p>
        </p:txBody>
      </p:sp>
      <p:pic>
        <p:nvPicPr>
          <p:cNvPr id="3" name="Picture 2">
            <a:extLst>
              <a:ext uri="{FF2B5EF4-FFF2-40B4-BE49-F238E27FC236}">
                <a16:creationId xmlns:a16="http://schemas.microsoft.com/office/drawing/2014/main" id="{2368803E-C54D-4A69-8B0E-D3B7B611AF0F}"/>
              </a:ext>
            </a:extLst>
          </p:cNvPr>
          <p:cNvPicPr>
            <a:picLocks noChangeAspect="1"/>
          </p:cNvPicPr>
          <p:nvPr/>
        </p:nvPicPr>
        <p:blipFill>
          <a:blip r:embed="rId2"/>
          <a:stretch>
            <a:fillRect/>
          </a:stretch>
        </p:blipFill>
        <p:spPr>
          <a:xfrm>
            <a:off x="563384" y="961942"/>
            <a:ext cx="4280120" cy="3219615"/>
          </a:xfrm>
          <a:prstGeom prst="rect">
            <a:avLst/>
          </a:prstGeom>
        </p:spPr>
      </p:pic>
      <p:sp>
        <p:nvSpPr>
          <p:cNvPr id="4" name="Rectangle 3">
            <a:extLst>
              <a:ext uri="{FF2B5EF4-FFF2-40B4-BE49-F238E27FC236}">
                <a16:creationId xmlns:a16="http://schemas.microsoft.com/office/drawing/2014/main" id="{03FCC8C8-51D9-4A9E-B7E1-82F708003AC9}"/>
              </a:ext>
            </a:extLst>
          </p:cNvPr>
          <p:cNvSpPr/>
          <p:nvPr/>
        </p:nvSpPr>
        <p:spPr>
          <a:xfrm>
            <a:off x="5096786" y="900341"/>
            <a:ext cx="3979627" cy="2585323"/>
          </a:xfrm>
          <a:prstGeom prst="rect">
            <a:avLst/>
          </a:prstGeom>
        </p:spPr>
        <p:txBody>
          <a:bodyPr wrap="square">
            <a:spAutoFit/>
          </a:bodyPr>
          <a:lstStyle/>
          <a:p>
            <a:r>
              <a:rPr lang="en-US" altLang="zh-CN" dirty="0">
                <a:solidFill>
                  <a:schemeClr val="bg1"/>
                </a:solidFill>
              </a:rPr>
              <a:t>They regard the buffer as a </a:t>
            </a:r>
            <a:r>
              <a:rPr lang="en-US" altLang="zh-CN" dirty="0"/>
              <a:t>segment</a:t>
            </a:r>
            <a:r>
              <a:rPr lang="en-US" altLang="zh-CN" dirty="0">
                <a:solidFill>
                  <a:schemeClr val="bg1"/>
                </a:solidFill>
              </a:rPr>
              <a:t> and use the </a:t>
            </a:r>
            <a:r>
              <a:rPr lang="en-US" altLang="zh-CN" dirty="0"/>
              <a:t>subtraction</a:t>
            </a:r>
            <a:r>
              <a:rPr lang="en-US" altLang="zh-CN" dirty="0">
                <a:solidFill>
                  <a:schemeClr val="bg1"/>
                </a:solidFill>
              </a:rPr>
              <a:t> between LSTM hidden vectors of the segment </a:t>
            </a:r>
            <a:r>
              <a:rPr lang="en-US" altLang="zh-CN" dirty="0"/>
              <a:t>head</a:t>
            </a:r>
            <a:r>
              <a:rPr lang="en-US" altLang="zh-CN" dirty="0">
                <a:solidFill>
                  <a:schemeClr val="bg1"/>
                </a:solidFill>
              </a:rPr>
              <a:t> and </a:t>
            </a:r>
            <a:r>
              <a:rPr lang="en-US" altLang="zh-CN" dirty="0"/>
              <a:t>tail</a:t>
            </a:r>
            <a:r>
              <a:rPr lang="en-US" altLang="zh-CN" dirty="0">
                <a:solidFill>
                  <a:schemeClr val="bg1"/>
                </a:solidFill>
              </a:rPr>
              <a:t> as its representation.</a:t>
            </a:r>
          </a:p>
          <a:p>
            <a:endParaRPr lang="en-US" altLang="zh-CN" dirty="0">
              <a:solidFill>
                <a:schemeClr val="bg1"/>
              </a:solidFill>
            </a:endParaRPr>
          </a:p>
          <a:p>
            <a:r>
              <a:rPr lang="en-US" altLang="zh-CN" dirty="0">
                <a:solidFill>
                  <a:schemeClr val="bg1"/>
                </a:solidFill>
              </a:rPr>
              <a:t>To include the information of words out of the buffer, they apply subtraction on bidirectional LSTM representations </a:t>
            </a:r>
            <a:r>
              <a:rPr lang="en-US" altLang="zh-CN" dirty="0"/>
              <a:t>over the whole sentence</a:t>
            </a:r>
            <a:r>
              <a:rPr lang="en-US" altLang="zh-CN" dirty="0">
                <a:solidFill>
                  <a:schemeClr val="bg1"/>
                </a:solidFill>
              </a:rPr>
              <a:t>.</a:t>
            </a:r>
            <a:endParaRPr lang="zh-CN" altLang="en-US" dirty="0">
              <a:solidFill>
                <a:schemeClr val="bg1"/>
              </a:solidFill>
            </a:endParaRPr>
          </a:p>
        </p:txBody>
      </p:sp>
    </p:spTree>
    <p:extLst>
      <p:ext uri="{BB962C8B-B14F-4D97-AF65-F5344CB8AC3E}">
        <p14:creationId xmlns:p14="http://schemas.microsoft.com/office/powerpoint/2010/main" val="280108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194BF5-F442-4149-B47B-773E6A160B15}"/>
              </a:ext>
            </a:extLst>
          </p:cNvPr>
          <p:cNvSpPr>
            <a:spLocks noGrp="1"/>
          </p:cNvSpPr>
          <p:nvPr>
            <p:ph type="body" sz="quarter" idx="10"/>
          </p:nvPr>
        </p:nvSpPr>
        <p:spPr/>
        <p:txBody>
          <a:bodyPr/>
          <a:lstStyle/>
          <a:p>
            <a:r>
              <a:rPr lang="en-US" altLang="zh-CN" dirty="0"/>
              <a:t>Incremental Tree-LSTM</a:t>
            </a:r>
            <a:endParaRPr lang="zh-CN" altLang="en-US" dirty="0"/>
          </a:p>
        </p:txBody>
      </p:sp>
      <p:pic>
        <p:nvPicPr>
          <p:cNvPr id="3" name="Picture 2">
            <a:extLst>
              <a:ext uri="{FF2B5EF4-FFF2-40B4-BE49-F238E27FC236}">
                <a16:creationId xmlns:a16="http://schemas.microsoft.com/office/drawing/2014/main" id="{1B5B0B44-C91E-4FF7-A72F-AC1571F8C471}"/>
              </a:ext>
            </a:extLst>
          </p:cNvPr>
          <p:cNvPicPr>
            <a:picLocks noChangeAspect="1"/>
          </p:cNvPicPr>
          <p:nvPr/>
        </p:nvPicPr>
        <p:blipFill>
          <a:blip r:embed="rId2"/>
          <a:stretch>
            <a:fillRect/>
          </a:stretch>
        </p:blipFill>
        <p:spPr>
          <a:xfrm>
            <a:off x="504510" y="1103806"/>
            <a:ext cx="5004733" cy="2084667"/>
          </a:xfrm>
          <a:prstGeom prst="rect">
            <a:avLst/>
          </a:prstGeom>
        </p:spPr>
      </p:pic>
      <p:sp>
        <p:nvSpPr>
          <p:cNvPr id="4" name="Rectangle 3">
            <a:extLst>
              <a:ext uri="{FF2B5EF4-FFF2-40B4-BE49-F238E27FC236}">
                <a16:creationId xmlns:a16="http://schemas.microsoft.com/office/drawing/2014/main" id="{094E9E19-56DB-475E-8291-329E64D1D2D4}"/>
              </a:ext>
            </a:extLst>
          </p:cNvPr>
          <p:cNvSpPr/>
          <p:nvPr/>
        </p:nvSpPr>
        <p:spPr>
          <a:xfrm>
            <a:off x="504510" y="3350747"/>
            <a:ext cx="8011337" cy="1754326"/>
          </a:xfrm>
          <a:prstGeom prst="rect">
            <a:avLst/>
          </a:prstGeom>
        </p:spPr>
        <p:txBody>
          <a:bodyPr wrap="square">
            <a:spAutoFit/>
          </a:bodyPr>
          <a:lstStyle/>
          <a:p>
            <a:r>
              <a:rPr lang="en-US" altLang="zh-CN" dirty="0">
                <a:solidFill>
                  <a:schemeClr val="bg1"/>
                </a:solidFill>
              </a:rPr>
              <a:t>Each time a dependency arc is generated, we collect representations of </a:t>
            </a:r>
            <a:r>
              <a:rPr lang="en-US" altLang="zh-CN" dirty="0"/>
              <a:t>all the found modifiers of the head </a:t>
            </a:r>
            <a:r>
              <a:rPr lang="en-US" altLang="zh-CN" dirty="0">
                <a:solidFill>
                  <a:schemeClr val="bg1"/>
                </a:solidFill>
              </a:rPr>
              <a:t>and combine them along with the embedding of the head as the representation of the sub-graph.</a:t>
            </a:r>
          </a:p>
          <a:p>
            <a:r>
              <a:rPr lang="en-US" altLang="zh-CN" i="1" dirty="0">
                <a:solidFill>
                  <a:srgbClr val="FF0000"/>
                </a:solidFill>
              </a:rPr>
              <a:t>Limitation</a:t>
            </a:r>
            <a:r>
              <a:rPr lang="en-US" altLang="zh-CN" dirty="0">
                <a:solidFill>
                  <a:schemeClr val="bg1"/>
                </a:solidFill>
              </a:rPr>
              <a:t>:</a:t>
            </a:r>
            <a:r>
              <a:rPr lang="en-US" altLang="zh-CN" dirty="0"/>
              <a:t> </a:t>
            </a:r>
            <a:r>
              <a:rPr lang="en-US" altLang="zh-CN" dirty="0">
                <a:solidFill>
                  <a:schemeClr val="bg1"/>
                </a:solidFill>
              </a:rPr>
              <a:t>if the dependency between A and D is not generated, then the final representation of the sub-graph will be the combination of embeddings of A and B without C. </a:t>
            </a:r>
            <a:endParaRPr lang="zh-CN" altLang="en-US" dirty="0">
              <a:solidFill>
                <a:schemeClr val="bg1"/>
              </a:solidFill>
            </a:endParaRPr>
          </a:p>
        </p:txBody>
      </p:sp>
    </p:spTree>
    <p:extLst>
      <p:ext uri="{BB962C8B-B14F-4D97-AF65-F5344CB8AC3E}">
        <p14:creationId xmlns:p14="http://schemas.microsoft.com/office/powerpoint/2010/main" val="736372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a:spLocks noGrp="1"/>
          </p:cNvSpPr>
          <p:nvPr>
            <p:ph type="body" sz="quarter" idx="10"/>
          </p:nvPr>
        </p:nvSpPr>
        <p:spPr>
          <a:xfrm>
            <a:off x="325155" y="274290"/>
            <a:ext cx="8493690" cy="532133"/>
          </a:xfrm>
        </p:spPr>
        <p:txBody>
          <a:bodyPr>
            <a:normAutofit/>
          </a:bodyPr>
          <a:lstStyle/>
          <a:p>
            <a:r>
              <a:rPr lang="en-US" altLang="zh-CN" u="sng" dirty="0"/>
              <a:t>Related</a:t>
            </a:r>
            <a:r>
              <a:rPr lang="zh-CN" altLang="en-US" u="sng" dirty="0"/>
              <a:t> </a:t>
            </a:r>
            <a:r>
              <a:rPr lang="en-US" altLang="zh-CN" u="sng" dirty="0"/>
              <a:t>work</a:t>
            </a:r>
            <a:r>
              <a:rPr lang="zh-CN" altLang="en-US" u="sng" dirty="0"/>
              <a:t> </a:t>
            </a:r>
            <a:r>
              <a:rPr lang="en-US" altLang="zh-CN" u="sng" dirty="0"/>
              <a:t>2:</a:t>
            </a:r>
            <a:r>
              <a:rPr lang="zh-CN" altLang="en-US" u="sng" dirty="0"/>
              <a:t> </a:t>
            </a:r>
            <a:r>
              <a:rPr lang="en-US" altLang="zh-CN" u="sng" dirty="0" err="1"/>
              <a:t>Linlin</a:t>
            </a:r>
            <a:r>
              <a:rPr lang="en-US" altLang="zh-CN" u="sng" dirty="0"/>
              <a:t> Wang;</a:t>
            </a:r>
            <a:r>
              <a:rPr lang="zh-CN" altLang="en-US" u="sng" dirty="0"/>
              <a:t> </a:t>
            </a:r>
            <a:r>
              <a:rPr lang="en-US" altLang="zh-CN" u="sng" dirty="0"/>
              <a:t>ACL;</a:t>
            </a:r>
            <a:r>
              <a:rPr lang="zh-CN" altLang="en-US" u="sng" dirty="0"/>
              <a:t> </a:t>
            </a:r>
            <a:r>
              <a:rPr lang="en-US" altLang="zh-CN" u="sng" dirty="0"/>
              <a:t>2016</a:t>
            </a:r>
          </a:p>
        </p:txBody>
      </p:sp>
      <p:sp>
        <p:nvSpPr>
          <p:cNvPr id="6" name="Text Placeholder 2"/>
          <p:cNvSpPr txBox="1"/>
          <p:nvPr/>
        </p:nvSpPr>
        <p:spPr>
          <a:xfrm>
            <a:off x="3465095" y="806422"/>
            <a:ext cx="5353750" cy="2599178"/>
          </a:xfrm>
          <a:prstGeom prst="rect">
            <a:avLst/>
          </a:prstGeom>
        </p:spPr>
        <p:txBody>
          <a:bodyPr>
            <a:normAutofit fontScale="85000" lnSpcReduction="20000"/>
          </a:bodyPr>
          <a:lstStyle>
            <a:lvl1pPr marL="0" indent="0" algn="l" defTabSz="914400" rtl="0" eaLnBrk="1" latinLnBrk="0" hangingPunct="1">
              <a:lnSpc>
                <a:spcPct val="90000"/>
              </a:lnSpc>
              <a:spcBef>
                <a:spcPts val="0"/>
              </a:spcBef>
              <a:buFont typeface="Arial" panose="020B0604020202020204" pitchFamily="34" charset="0"/>
              <a:buNone/>
              <a:defRPr lang="en-US" sz="1100" b="0" i="0" kern="1200" smtClean="0">
                <a:solidFill>
                  <a:schemeClr val="tx1"/>
                </a:solidFill>
                <a:latin typeface="Calibri Light" panose="020F0302020204030204" charset="0"/>
                <a:ea typeface="+mn-ea"/>
                <a:cs typeface="Calibri Light" panose="020F0302020204030204" charset="0"/>
              </a:defRPr>
            </a:lvl1pPr>
            <a:lvl2pPr marL="144145" indent="-144145" algn="l" defTabSz="914400" rtl="0" eaLnBrk="1" latinLnBrk="0" hangingPunct="1">
              <a:lnSpc>
                <a:spcPct val="90000"/>
              </a:lnSpc>
              <a:spcBef>
                <a:spcPts val="600"/>
              </a:spcBef>
              <a:buFont typeface="Arial" panose="020B0604020202020204" pitchFamily="34" charset="0"/>
              <a:buChar char="–"/>
              <a:defRPr lang="en-US" sz="1200" b="0" i="0" kern="1200" smtClean="0">
                <a:solidFill>
                  <a:schemeClr val="tx1"/>
                </a:solidFill>
                <a:latin typeface="Calibri Light" panose="020F0302020204030204" charset="0"/>
                <a:ea typeface="+mn-ea"/>
                <a:cs typeface="Calibri Light" panose="020F0302020204030204" charset="0"/>
              </a:defRPr>
            </a:lvl2pPr>
            <a:lvl3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3pPr>
            <a:lvl4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4pPr>
            <a:lvl5pPr marL="144145" indent="-144145" algn="l" defTabSz="914400" rtl="0" eaLnBrk="1" latinLnBrk="0" hangingPunct="1">
              <a:lnSpc>
                <a:spcPct val="90000"/>
              </a:lnSpc>
              <a:spcBef>
                <a:spcPts val="600"/>
              </a:spcBef>
              <a:buFont typeface="Arial" panose="020B0604020202020204" pitchFamily="34" charset="0"/>
              <a:buChar char="»"/>
              <a:defRPr lang="en-GB" sz="1000" b="0" i="0" kern="1200" smtClean="0">
                <a:solidFill>
                  <a:schemeClr val="tx1"/>
                </a:solidFill>
                <a:latin typeface="Calibri Light" panose="020F0302020204030204" charset="0"/>
                <a:ea typeface="+mn-ea"/>
                <a:cs typeface="Calibri Light" panose="020F0302020204030204" charset="0"/>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40000"/>
              </a:lnSpc>
            </a:pPr>
            <a:r>
              <a:rPr lang="en-US" altLang="zh-CN" sz="2000" b="1" i="1" dirty="0">
                <a:solidFill>
                  <a:schemeClr val="bg1"/>
                </a:solidFill>
              </a:rPr>
              <a:t>Main</a:t>
            </a:r>
            <a:r>
              <a:rPr lang="zh-CN" altLang="en-US" sz="2000" b="1" i="1" dirty="0">
                <a:solidFill>
                  <a:schemeClr val="bg1"/>
                </a:solidFill>
              </a:rPr>
              <a:t> </a:t>
            </a:r>
            <a:r>
              <a:rPr lang="en-US" altLang="zh-CN" sz="2000" b="1" i="1" dirty="0">
                <a:solidFill>
                  <a:schemeClr val="bg1"/>
                </a:solidFill>
              </a:rPr>
              <a:t>ideas</a:t>
            </a:r>
            <a:r>
              <a:rPr lang="zh-CN" altLang="en-US" sz="2000" b="1" i="1" dirty="0">
                <a:solidFill>
                  <a:schemeClr val="bg1"/>
                </a:solidFill>
              </a:rPr>
              <a:t> </a:t>
            </a:r>
            <a:r>
              <a:rPr lang="en-US" altLang="zh-CN" sz="2000" b="1" i="1" dirty="0">
                <a:solidFill>
                  <a:schemeClr val="bg1"/>
                </a:solidFill>
              </a:rPr>
              <a:t>(think</a:t>
            </a:r>
            <a:r>
              <a:rPr lang="zh-CN" altLang="en-US" sz="2000" b="1" i="1" dirty="0">
                <a:solidFill>
                  <a:schemeClr val="bg1"/>
                </a:solidFill>
              </a:rPr>
              <a:t> </a:t>
            </a:r>
            <a:r>
              <a:rPr lang="en-US" altLang="zh-CN" sz="2000" b="1" i="1" dirty="0">
                <a:solidFill>
                  <a:schemeClr val="bg1"/>
                </a:solidFill>
              </a:rPr>
              <a:t>about</a:t>
            </a:r>
            <a:r>
              <a:rPr lang="zh-CN" altLang="en-US" sz="2000" b="1" i="1" dirty="0">
                <a:solidFill>
                  <a:schemeClr val="bg1"/>
                </a:solidFill>
              </a:rPr>
              <a:t> </a:t>
            </a:r>
            <a:r>
              <a:rPr lang="en-US" altLang="zh-CN" sz="2000" b="1" i="1" dirty="0">
                <a:solidFill>
                  <a:schemeClr val="bg1"/>
                </a:solidFill>
              </a:rPr>
              <a:t>why</a:t>
            </a:r>
            <a:r>
              <a:rPr lang="zh-CN" altLang="en-US" sz="2000" b="1" i="1" dirty="0">
                <a:solidFill>
                  <a:schemeClr val="bg1"/>
                </a:solidFill>
              </a:rPr>
              <a:t> </a:t>
            </a:r>
            <a:r>
              <a:rPr lang="en-US" altLang="zh-CN" sz="2000" b="1" i="1" dirty="0">
                <a:solidFill>
                  <a:schemeClr val="bg1"/>
                </a:solidFill>
              </a:rPr>
              <a:t>this</a:t>
            </a:r>
            <a:r>
              <a:rPr lang="zh-CN" altLang="en-US" sz="2000" b="1" i="1" dirty="0">
                <a:solidFill>
                  <a:schemeClr val="bg1"/>
                </a:solidFill>
              </a:rPr>
              <a:t> </a:t>
            </a:r>
            <a:r>
              <a:rPr lang="en-US" altLang="zh-CN" sz="2000" b="1" i="1" dirty="0">
                <a:solidFill>
                  <a:schemeClr val="bg1"/>
                </a:solidFill>
              </a:rPr>
              <a:t>paper</a:t>
            </a:r>
            <a:r>
              <a:rPr lang="zh-CN" altLang="en-US" sz="2000" b="1" i="1" dirty="0">
                <a:solidFill>
                  <a:schemeClr val="bg1"/>
                </a:solidFill>
              </a:rPr>
              <a:t> </a:t>
            </a:r>
            <a:r>
              <a:rPr lang="en-US" altLang="zh-CN" sz="2000" b="1" i="1" dirty="0">
                <a:solidFill>
                  <a:schemeClr val="bg1"/>
                </a:solidFill>
              </a:rPr>
              <a:t>could</a:t>
            </a:r>
            <a:r>
              <a:rPr lang="zh-CN" altLang="en-US" sz="2000" b="1" i="1" dirty="0">
                <a:solidFill>
                  <a:schemeClr val="bg1"/>
                </a:solidFill>
              </a:rPr>
              <a:t> </a:t>
            </a:r>
            <a:r>
              <a:rPr lang="en-US" altLang="zh-CN" sz="2000" b="1" i="1" dirty="0">
                <a:solidFill>
                  <a:schemeClr val="bg1"/>
                </a:solidFill>
              </a:rPr>
              <a:t>be</a:t>
            </a:r>
            <a:r>
              <a:rPr lang="zh-CN" altLang="en-US" sz="2000" b="1" i="1" dirty="0">
                <a:solidFill>
                  <a:schemeClr val="bg1"/>
                </a:solidFill>
              </a:rPr>
              <a:t> </a:t>
            </a:r>
            <a:r>
              <a:rPr lang="en-US" altLang="zh-CN" sz="2000" b="1" i="1" dirty="0">
                <a:solidFill>
                  <a:schemeClr val="bg1"/>
                </a:solidFill>
              </a:rPr>
              <a:t>published,</a:t>
            </a:r>
            <a:r>
              <a:rPr lang="zh-CN" altLang="en-US" sz="2000" b="1" i="1" dirty="0">
                <a:solidFill>
                  <a:schemeClr val="bg1"/>
                </a:solidFill>
              </a:rPr>
              <a:t> </a:t>
            </a:r>
            <a:r>
              <a:rPr lang="en-US" altLang="zh-CN" sz="2000" b="1" i="1" dirty="0">
                <a:solidFill>
                  <a:schemeClr val="bg1"/>
                </a:solidFill>
              </a:rPr>
              <a:t>what</a:t>
            </a:r>
            <a:r>
              <a:rPr lang="zh-CN" altLang="en-US" sz="2000" b="1" i="1" dirty="0">
                <a:solidFill>
                  <a:schemeClr val="bg1"/>
                </a:solidFill>
              </a:rPr>
              <a:t> </a:t>
            </a:r>
            <a:r>
              <a:rPr lang="en-US" altLang="zh-CN" sz="2000" b="1" i="1" dirty="0">
                <a:solidFill>
                  <a:schemeClr val="bg1"/>
                </a:solidFill>
              </a:rPr>
              <a:t>particular</a:t>
            </a:r>
            <a:r>
              <a:rPr lang="zh-CN" altLang="en-US" sz="2000" b="1" i="1" dirty="0">
                <a:solidFill>
                  <a:schemeClr val="bg1"/>
                </a:solidFill>
              </a:rPr>
              <a:t> </a:t>
            </a:r>
            <a:r>
              <a:rPr lang="en-US" altLang="zh-CN" sz="2000" b="1" i="1" dirty="0">
                <a:solidFill>
                  <a:schemeClr val="bg1"/>
                </a:solidFill>
              </a:rPr>
              <a:t>problems</a:t>
            </a:r>
            <a:r>
              <a:rPr lang="zh-CN" altLang="en-US" sz="2000" b="1" i="1" dirty="0">
                <a:solidFill>
                  <a:schemeClr val="bg1"/>
                </a:solidFill>
              </a:rPr>
              <a:t> </a:t>
            </a:r>
            <a:r>
              <a:rPr lang="en-US" altLang="zh-CN" sz="2000" b="1" i="1" dirty="0">
                <a:solidFill>
                  <a:schemeClr val="bg1"/>
                </a:solidFill>
              </a:rPr>
              <a:t>the</a:t>
            </a:r>
            <a:r>
              <a:rPr lang="zh-CN" altLang="en-US" sz="2000" b="1" i="1" dirty="0">
                <a:solidFill>
                  <a:schemeClr val="bg1"/>
                </a:solidFill>
              </a:rPr>
              <a:t> </a:t>
            </a:r>
            <a:r>
              <a:rPr lang="en-US" altLang="zh-CN" sz="2000" b="1" i="1" dirty="0">
                <a:solidFill>
                  <a:schemeClr val="bg1"/>
                </a:solidFill>
              </a:rPr>
              <a:t>researchers</a:t>
            </a:r>
            <a:r>
              <a:rPr lang="zh-CN" altLang="en-US" sz="2000" b="1" i="1" dirty="0">
                <a:solidFill>
                  <a:schemeClr val="bg1"/>
                </a:solidFill>
              </a:rPr>
              <a:t> </a:t>
            </a:r>
            <a:r>
              <a:rPr lang="en-US" altLang="zh-CN" sz="2000" b="1" i="1" dirty="0">
                <a:solidFill>
                  <a:schemeClr val="bg1"/>
                </a:solidFill>
              </a:rPr>
              <a:t>solved,</a:t>
            </a:r>
            <a:r>
              <a:rPr lang="zh-CN" altLang="en-US" sz="2000" b="1" i="1" dirty="0">
                <a:solidFill>
                  <a:schemeClr val="bg1"/>
                </a:solidFill>
              </a:rPr>
              <a:t> </a:t>
            </a:r>
            <a:r>
              <a:rPr lang="en-US" altLang="zh-CN" sz="2000" b="1" i="1" dirty="0">
                <a:solidFill>
                  <a:schemeClr val="bg1"/>
                </a:solidFill>
              </a:rPr>
              <a:t>and</a:t>
            </a:r>
            <a:r>
              <a:rPr lang="zh-CN" altLang="en-US" sz="2000" b="1" i="1" dirty="0">
                <a:solidFill>
                  <a:schemeClr val="bg1"/>
                </a:solidFill>
              </a:rPr>
              <a:t> </a:t>
            </a:r>
            <a:r>
              <a:rPr lang="en-US" altLang="zh-CN" sz="2000" b="1" i="1" dirty="0">
                <a:solidFill>
                  <a:schemeClr val="bg1"/>
                </a:solidFill>
              </a:rPr>
              <a:t>why</a:t>
            </a:r>
            <a:r>
              <a:rPr lang="zh-CN" altLang="en-US" sz="2000" b="1" i="1" dirty="0">
                <a:solidFill>
                  <a:schemeClr val="bg1"/>
                </a:solidFill>
              </a:rPr>
              <a:t> </a:t>
            </a:r>
            <a:r>
              <a:rPr lang="en-US" altLang="zh-CN" sz="2000" b="1" i="1" dirty="0">
                <a:solidFill>
                  <a:schemeClr val="bg1"/>
                </a:solidFill>
              </a:rPr>
              <a:t>this</a:t>
            </a:r>
            <a:r>
              <a:rPr lang="zh-CN" altLang="en-US" sz="2000" b="1" i="1" dirty="0">
                <a:solidFill>
                  <a:schemeClr val="bg1"/>
                </a:solidFill>
              </a:rPr>
              <a:t> </a:t>
            </a:r>
            <a:r>
              <a:rPr lang="en-US" altLang="zh-CN" sz="2000" b="1" i="1" dirty="0">
                <a:solidFill>
                  <a:schemeClr val="bg1"/>
                </a:solidFill>
              </a:rPr>
              <a:t>approach</a:t>
            </a:r>
            <a:r>
              <a:rPr lang="zh-CN" altLang="en-US" sz="2000" b="1" i="1" dirty="0">
                <a:solidFill>
                  <a:schemeClr val="bg1"/>
                </a:solidFill>
              </a:rPr>
              <a:t> </a:t>
            </a:r>
            <a:r>
              <a:rPr lang="en-US" altLang="zh-CN" sz="2000" b="1" i="1" dirty="0">
                <a:solidFill>
                  <a:schemeClr val="bg1"/>
                </a:solidFill>
              </a:rPr>
              <a:t>outperforms</a:t>
            </a:r>
            <a:r>
              <a:rPr lang="zh-CN" altLang="en-US" sz="2000" b="1" i="1" dirty="0">
                <a:solidFill>
                  <a:schemeClr val="bg1"/>
                </a:solidFill>
              </a:rPr>
              <a:t> </a:t>
            </a:r>
            <a:r>
              <a:rPr lang="en-US" altLang="zh-CN" sz="2000" b="1" i="1" dirty="0">
                <a:solidFill>
                  <a:schemeClr val="bg1"/>
                </a:solidFill>
              </a:rPr>
              <a:t>other</a:t>
            </a:r>
            <a:r>
              <a:rPr lang="zh-CN" altLang="en-US" sz="2000" b="1" i="1" dirty="0">
                <a:solidFill>
                  <a:schemeClr val="bg1"/>
                </a:solidFill>
              </a:rPr>
              <a:t> </a:t>
            </a:r>
            <a:r>
              <a:rPr lang="en-US" altLang="zh-CN" sz="2000" b="1" i="1" dirty="0">
                <a:solidFill>
                  <a:schemeClr val="bg1"/>
                </a:solidFill>
              </a:rPr>
              <a:t>approaches</a:t>
            </a:r>
            <a:r>
              <a:rPr lang="zh-CN" altLang="en-US" sz="2000" b="1" i="1" dirty="0">
                <a:solidFill>
                  <a:schemeClr val="bg1"/>
                </a:solidFill>
              </a:rPr>
              <a:t> </a:t>
            </a:r>
            <a:r>
              <a:rPr lang="en-US" altLang="zh-CN" sz="2000" b="1" i="1" dirty="0">
                <a:solidFill>
                  <a:schemeClr val="bg1"/>
                </a:solidFill>
              </a:rPr>
              <a:t>at</a:t>
            </a:r>
            <a:r>
              <a:rPr lang="zh-CN" altLang="en-US" sz="2000" b="1" i="1" dirty="0">
                <a:solidFill>
                  <a:schemeClr val="bg1"/>
                </a:solidFill>
              </a:rPr>
              <a:t> </a:t>
            </a:r>
            <a:r>
              <a:rPr lang="en-US" altLang="zh-CN" sz="2000" b="1" i="1" dirty="0">
                <a:solidFill>
                  <a:schemeClr val="bg1"/>
                </a:solidFill>
              </a:rPr>
              <a:t>that</a:t>
            </a:r>
            <a:r>
              <a:rPr lang="zh-CN" altLang="en-US" sz="2000" b="1" i="1" dirty="0">
                <a:solidFill>
                  <a:schemeClr val="bg1"/>
                </a:solidFill>
              </a:rPr>
              <a:t> </a:t>
            </a:r>
            <a:r>
              <a:rPr lang="en-US" altLang="zh-CN" sz="2000" b="1" i="1" dirty="0">
                <a:solidFill>
                  <a:schemeClr val="bg1"/>
                </a:solidFill>
              </a:rPr>
              <a:t>time</a:t>
            </a:r>
            <a:r>
              <a:rPr lang="zh-CN" altLang="en-US" sz="2000" b="1" i="1" dirty="0">
                <a:solidFill>
                  <a:schemeClr val="bg1"/>
                </a:solidFill>
              </a:rPr>
              <a:t> </a:t>
            </a:r>
            <a:r>
              <a:rPr lang="en-US" altLang="zh-CN" sz="2000" b="1" i="1" dirty="0">
                <a:solidFill>
                  <a:schemeClr val="bg1"/>
                </a:solidFill>
              </a:rPr>
              <a:t>)</a:t>
            </a:r>
          </a:p>
          <a:p>
            <a:pPr marL="342900" indent="-342900">
              <a:lnSpc>
                <a:spcPct val="140000"/>
              </a:lnSpc>
              <a:buFont typeface="Arial" panose="020B0604020202020204" pitchFamily="34" charset="0"/>
              <a:buChar char="•"/>
            </a:pPr>
            <a:r>
              <a:rPr lang="en-US" altLang="zh-CN" sz="2000" i="1" dirty="0">
                <a:solidFill>
                  <a:schemeClr val="bg1"/>
                </a:solidFill>
              </a:rPr>
              <a:t>Their CNN architecture relies on a </a:t>
            </a:r>
            <a:r>
              <a:rPr lang="en-US" altLang="zh-CN" sz="2000" i="1" dirty="0"/>
              <a:t>novel multi-level attention mechanism</a:t>
            </a:r>
            <a:r>
              <a:rPr lang="en-US" altLang="zh-CN" sz="2000" i="1" dirty="0">
                <a:solidFill>
                  <a:schemeClr val="bg1"/>
                </a:solidFill>
              </a:rPr>
              <a:t> to capture both entity-specific attention and relation-specific pooling attention.</a:t>
            </a:r>
          </a:p>
          <a:p>
            <a:pPr marL="342900" indent="-342900">
              <a:lnSpc>
                <a:spcPct val="140000"/>
              </a:lnSpc>
              <a:buFont typeface="Arial" panose="020B0604020202020204" pitchFamily="34" charset="0"/>
              <a:buChar char="•"/>
            </a:pPr>
            <a:r>
              <a:rPr lang="en-US" altLang="zh-CN" sz="2000" i="1" dirty="0">
                <a:solidFill>
                  <a:schemeClr val="bg1"/>
                </a:solidFill>
              </a:rPr>
              <a:t>Introduce a </a:t>
            </a:r>
            <a:r>
              <a:rPr lang="en-US" altLang="zh-CN" sz="2000" i="1" dirty="0"/>
              <a:t>novel pair-wise margin-based objective function</a:t>
            </a:r>
            <a:r>
              <a:rPr lang="en-US" altLang="zh-CN" sz="2000" i="1" dirty="0">
                <a:solidFill>
                  <a:schemeClr val="bg1"/>
                </a:solidFill>
              </a:rPr>
              <a:t> that proves superior to standard loss functions</a:t>
            </a:r>
          </a:p>
          <a:p>
            <a:pPr marL="342900" indent="-342900">
              <a:lnSpc>
                <a:spcPct val="140000"/>
              </a:lnSpc>
              <a:buFont typeface="Arial" panose="020B0604020202020204" pitchFamily="34" charset="0"/>
              <a:buChar char="•"/>
            </a:pPr>
            <a:endParaRPr lang="en-US" altLang="zh-CN" sz="2000" i="1" dirty="0">
              <a:solidFill>
                <a:schemeClr val="bg1"/>
              </a:solidFill>
            </a:endParaRPr>
          </a:p>
        </p:txBody>
      </p:sp>
      <p:pic>
        <p:nvPicPr>
          <p:cNvPr id="7" name="图片 6"/>
          <p:cNvPicPr>
            <a:picLocks noChangeAspect="1"/>
          </p:cNvPicPr>
          <p:nvPr/>
        </p:nvPicPr>
        <p:blipFill>
          <a:blip r:embed="rId3"/>
          <a:stretch>
            <a:fillRect/>
          </a:stretch>
        </p:blipFill>
        <p:spPr>
          <a:xfrm>
            <a:off x="66103" y="933154"/>
            <a:ext cx="3398992" cy="123566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
          <p:cNvSpPr txBox="1"/>
          <p:nvPr/>
        </p:nvSpPr>
        <p:spPr>
          <a:xfrm>
            <a:off x="1485901" y="1445613"/>
            <a:ext cx="1968785" cy="230163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lang="en-US" sz="1300" kern="1200" smtClean="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lang="en-US" sz="1200" kern="1200" smtClean="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lang="en-US" sz="1000" kern="1200" smtClean="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lang="en-US" sz="1000" kern="1200" smtClean="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lang="en-GB" sz="1000" kern="1200" smtClean="0">
                <a:solidFill>
                  <a:schemeClr val="tx1"/>
                </a:solidFill>
                <a:latin typeface="+mn-lt"/>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514350">
              <a:lnSpc>
                <a:spcPct val="80000"/>
              </a:lnSpc>
              <a:buNone/>
              <a:defRPr/>
            </a:pPr>
            <a:r>
              <a:rPr lang="en-US" sz="3200" kern="0" dirty="0">
                <a:solidFill>
                  <a:prstClr val="white"/>
                </a:solidFill>
                <a:latin typeface="Calibri Light" panose="020F0302020204030204" charset="0"/>
              </a:rPr>
              <a:t>Learning</a:t>
            </a:r>
          </a:p>
          <a:p>
            <a:pPr marL="0" indent="0" defTabSz="514350">
              <a:lnSpc>
                <a:spcPct val="80000"/>
              </a:lnSpc>
              <a:buNone/>
              <a:defRPr/>
            </a:pPr>
            <a:r>
              <a:rPr lang="en-US" sz="3200" kern="0" dirty="0">
                <a:solidFill>
                  <a:prstClr val="white"/>
                </a:solidFill>
                <a:latin typeface="Calibri Light" panose="020F0302020204030204" charset="0"/>
              </a:rPr>
              <a:t>Objectives</a:t>
            </a:r>
          </a:p>
        </p:txBody>
      </p:sp>
      <p:cxnSp>
        <p:nvCxnSpPr>
          <p:cNvPr id="35" name="Straight Connector 34"/>
          <p:cNvCxnSpPr/>
          <p:nvPr/>
        </p:nvCxnSpPr>
        <p:spPr>
          <a:xfrm>
            <a:off x="3511226" y="3525132"/>
            <a:ext cx="4049315"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35"/>
          <p:cNvSpPr/>
          <p:nvPr/>
        </p:nvSpPr>
        <p:spPr>
          <a:xfrm>
            <a:off x="3454686" y="2026574"/>
            <a:ext cx="4162397" cy="738664"/>
          </a:xfrm>
          <a:prstGeom prst="rect">
            <a:avLst/>
          </a:prstGeom>
        </p:spPr>
        <p:txBody>
          <a:bodyPr wrap="square">
            <a:spAutoFit/>
          </a:bodyPr>
          <a:lstStyle/>
          <a:p>
            <a:pPr marL="285750" indent="-285750" defTabSz="685800">
              <a:buFont typeface="Arial" panose="020B0604020202020204" pitchFamily="34" charset="0"/>
              <a:buChar char="•"/>
            </a:pPr>
            <a:r>
              <a:rPr lang="en-US" sz="1400" kern="0" dirty="0">
                <a:solidFill>
                  <a:schemeClr val="bg1"/>
                </a:solidFill>
                <a:latin typeface="Calibri Light" panose="020F0302020204030204" charset="0"/>
                <a:ea typeface="Calibri Light" panose="020F0302020204030204" charset="0"/>
                <a:cs typeface="Calibri Light" panose="020F0302020204030204" charset="0"/>
              </a:rPr>
              <a:t>Task</a:t>
            </a:r>
            <a:r>
              <a:rPr lang="zh-CN" altLang="en-US" sz="1400" kern="0" dirty="0">
                <a:solidFill>
                  <a:schemeClr val="bg1"/>
                </a:solidFill>
                <a:latin typeface="Calibri Light" panose="020F0302020204030204" charset="0"/>
                <a:ea typeface="Calibri Light" panose="020F0302020204030204" charset="0"/>
                <a:cs typeface="Calibri Light" panose="020F0302020204030204" charset="0"/>
              </a:rPr>
              <a:t> </a:t>
            </a:r>
            <a:r>
              <a:rPr lang="en-US" altLang="zh-CN" sz="1400" kern="0" dirty="0">
                <a:solidFill>
                  <a:schemeClr val="bg1"/>
                </a:solidFill>
                <a:latin typeface="Calibri Light" panose="020F0302020204030204" charset="0"/>
                <a:ea typeface="Calibri Light" panose="020F0302020204030204" charset="0"/>
                <a:cs typeface="Calibri Light" panose="020F0302020204030204" charset="0"/>
              </a:rPr>
              <a:t>background</a:t>
            </a:r>
            <a:r>
              <a:rPr lang="zh-CN" altLang="en-US" sz="1400" kern="0" dirty="0">
                <a:solidFill>
                  <a:schemeClr val="bg1"/>
                </a:solidFill>
                <a:latin typeface="Calibri Light" panose="020F0302020204030204" charset="0"/>
                <a:ea typeface="Calibri Light" panose="020F0302020204030204" charset="0"/>
                <a:cs typeface="Calibri Light" panose="020F0302020204030204" charset="0"/>
              </a:rPr>
              <a:t> </a:t>
            </a:r>
            <a:r>
              <a:rPr lang="en-US" altLang="zh-CN" sz="1400" kern="0" dirty="0">
                <a:solidFill>
                  <a:schemeClr val="bg1"/>
                </a:solidFill>
                <a:latin typeface="Calibri Light" panose="020F0302020204030204" charset="0"/>
                <a:ea typeface="Calibri Light" panose="020F0302020204030204" charset="0"/>
                <a:cs typeface="Calibri Light" panose="020F0302020204030204" charset="0"/>
              </a:rPr>
              <a:t>and</a:t>
            </a:r>
            <a:r>
              <a:rPr lang="zh-CN" altLang="en-US" sz="1400" kern="0" dirty="0">
                <a:solidFill>
                  <a:schemeClr val="bg1"/>
                </a:solidFill>
                <a:latin typeface="Calibri Light" panose="020F0302020204030204" charset="0"/>
                <a:ea typeface="Calibri Light" panose="020F0302020204030204" charset="0"/>
                <a:cs typeface="Calibri Light" panose="020F0302020204030204" charset="0"/>
              </a:rPr>
              <a:t> </a:t>
            </a:r>
            <a:r>
              <a:rPr lang="en-US" altLang="zh-CN" sz="1400" kern="0" dirty="0">
                <a:solidFill>
                  <a:schemeClr val="bg1"/>
                </a:solidFill>
                <a:latin typeface="Calibri Light" panose="020F0302020204030204" charset="0"/>
                <a:ea typeface="Calibri Light" panose="020F0302020204030204" charset="0"/>
                <a:cs typeface="Calibri Light" panose="020F0302020204030204" charset="0"/>
              </a:rPr>
              <a:t>a</a:t>
            </a:r>
            <a:r>
              <a:rPr lang="zh-CN" altLang="en-US" sz="1400" kern="0" dirty="0">
                <a:solidFill>
                  <a:schemeClr val="bg1"/>
                </a:solidFill>
                <a:latin typeface="Calibri Light" panose="020F0302020204030204" charset="0"/>
                <a:ea typeface="Calibri Light" panose="020F0302020204030204" charset="0"/>
                <a:cs typeface="Calibri Light" panose="020F0302020204030204" charset="0"/>
              </a:rPr>
              <a:t> </a:t>
            </a:r>
            <a:r>
              <a:rPr lang="en-US" altLang="zh-CN" sz="1400" kern="0" dirty="0">
                <a:solidFill>
                  <a:schemeClr val="bg1"/>
                </a:solidFill>
                <a:latin typeface="Calibri Light" panose="020F0302020204030204" charset="0"/>
                <a:ea typeface="Calibri Light" panose="020F0302020204030204" charset="0"/>
                <a:cs typeface="Calibri Light" panose="020F0302020204030204" charset="0"/>
              </a:rPr>
              <a:t>brief introduction</a:t>
            </a:r>
            <a:endParaRPr lang="en-US" sz="1400" kern="0" dirty="0">
              <a:solidFill>
                <a:schemeClr val="bg1"/>
              </a:solidFill>
              <a:latin typeface="Calibri Light" panose="020F0302020204030204" charset="0"/>
              <a:ea typeface="Calibri Light" panose="020F0302020204030204" charset="0"/>
              <a:cs typeface="Calibri Light" panose="020F0302020204030204" charset="0"/>
            </a:endParaRPr>
          </a:p>
          <a:p>
            <a:pPr marL="285750" indent="-285750" defTabSz="685800">
              <a:buFont typeface="Arial" panose="020B0604020202020204" pitchFamily="34" charset="0"/>
              <a:buChar char="•"/>
            </a:pPr>
            <a:r>
              <a:rPr lang="en-US" sz="1400" kern="0" dirty="0">
                <a:solidFill>
                  <a:schemeClr val="bg1"/>
                </a:solidFill>
                <a:latin typeface="Calibri Light" panose="020F0302020204030204" charset="0"/>
                <a:ea typeface="Calibri Light" panose="020F0302020204030204" charset="0"/>
                <a:cs typeface="Calibri Light" panose="020F0302020204030204" charset="0"/>
              </a:rPr>
              <a:t>Current</a:t>
            </a:r>
            <a:r>
              <a:rPr lang="zh-CN" altLang="en-US" sz="1400" kern="0" dirty="0">
                <a:solidFill>
                  <a:schemeClr val="bg1"/>
                </a:solidFill>
                <a:latin typeface="Calibri Light" panose="020F0302020204030204" charset="0"/>
                <a:ea typeface="Calibri Light" panose="020F0302020204030204" charset="0"/>
                <a:cs typeface="Calibri Light" panose="020F0302020204030204" charset="0"/>
              </a:rPr>
              <a:t> </a:t>
            </a:r>
            <a:r>
              <a:rPr lang="en-US" altLang="zh-CN" sz="1400" kern="0" dirty="0">
                <a:solidFill>
                  <a:schemeClr val="bg1"/>
                </a:solidFill>
                <a:latin typeface="Calibri Light" panose="020F0302020204030204" charset="0"/>
                <a:ea typeface="Calibri Light" panose="020F0302020204030204" charset="0"/>
                <a:cs typeface="Calibri Light" panose="020F0302020204030204" charset="0"/>
              </a:rPr>
              <a:t>related</a:t>
            </a:r>
            <a:r>
              <a:rPr lang="zh-CN" altLang="en-US" sz="1400" kern="0" dirty="0">
                <a:solidFill>
                  <a:schemeClr val="bg1"/>
                </a:solidFill>
                <a:latin typeface="Calibri Light" panose="020F0302020204030204" charset="0"/>
                <a:ea typeface="Calibri Light" panose="020F0302020204030204" charset="0"/>
                <a:cs typeface="Calibri Light" panose="020F0302020204030204" charset="0"/>
              </a:rPr>
              <a:t> </a:t>
            </a:r>
            <a:r>
              <a:rPr lang="en-US" altLang="zh-CN" sz="1400" kern="0" dirty="0">
                <a:solidFill>
                  <a:schemeClr val="bg1"/>
                </a:solidFill>
                <a:latin typeface="Calibri Light" panose="020F0302020204030204" charset="0"/>
                <a:ea typeface="Calibri Light" panose="020F0302020204030204" charset="0"/>
                <a:cs typeface="Calibri Light" panose="020F0302020204030204" charset="0"/>
              </a:rPr>
              <a:t>works</a:t>
            </a:r>
          </a:p>
          <a:p>
            <a:pPr marL="285750" indent="-285750" defTabSz="685800">
              <a:buFont typeface="Arial" panose="020B0604020202020204" pitchFamily="34" charset="0"/>
              <a:buChar char="•"/>
            </a:pPr>
            <a:r>
              <a:rPr lang="en-US" sz="1400" kern="0" dirty="0">
                <a:solidFill>
                  <a:schemeClr val="bg1"/>
                </a:solidFill>
                <a:latin typeface="Calibri Light" panose="020F0302020204030204" charset="0"/>
                <a:ea typeface="Calibri Light" panose="020F0302020204030204" charset="0"/>
                <a:cs typeface="Calibri Light" panose="020F0302020204030204" charset="0"/>
              </a:rPr>
              <a:t>How</a:t>
            </a:r>
            <a:r>
              <a:rPr lang="zh-CN" altLang="en-US" sz="1400" kern="0" dirty="0">
                <a:solidFill>
                  <a:schemeClr val="bg1"/>
                </a:solidFill>
                <a:latin typeface="Calibri Light" panose="020F0302020204030204" charset="0"/>
                <a:ea typeface="Calibri Light" panose="020F0302020204030204" charset="0"/>
                <a:cs typeface="Calibri Light" panose="020F0302020204030204" charset="0"/>
              </a:rPr>
              <a:t> </a:t>
            </a:r>
            <a:r>
              <a:rPr lang="en-US" altLang="zh-CN" sz="1400" kern="0" dirty="0">
                <a:solidFill>
                  <a:schemeClr val="bg1"/>
                </a:solidFill>
                <a:latin typeface="Calibri Light" panose="020F0302020204030204" charset="0"/>
                <a:ea typeface="Calibri Light" panose="020F0302020204030204" charset="0"/>
                <a:cs typeface="Calibri Light" panose="020F0302020204030204" charset="0"/>
              </a:rPr>
              <a:t>we</a:t>
            </a:r>
            <a:r>
              <a:rPr lang="zh-CN" altLang="en-US" sz="1400" kern="0" dirty="0">
                <a:solidFill>
                  <a:schemeClr val="bg1"/>
                </a:solidFill>
                <a:latin typeface="Calibri Light" panose="020F0302020204030204" charset="0"/>
                <a:ea typeface="Calibri Light" panose="020F0302020204030204" charset="0"/>
                <a:cs typeface="Calibri Light" panose="020F0302020204030204" charset="0"/>
              </a:rPr>
              <a:t> </a:t>
            </a:r>
            <a:r>
              <a:rPr lang="en-US" altLang="zh-CN" sz="1400" kern="0" dirty="0">
                <a:solidFill>
                  <a:schemeClr val="bg1"/>
                </a:solidFill>
                <a:latin typeface="Calibri Light" panose="020F0302020204030204" charset="0"/>
                <a:ea typeface="Calibri Light" panose="020F0302020204030204" charset="0"/>
                <a:cs typeface="Calibri Light" panose="020F0302020204030204" charset="0"/>
              </a:rPr>
              <a:t>can</a:t>
            </a:r>
            <a:r>
              <a:rPr lang="zh-CN" altLang="en-US" sz="1400" kern="0" dirty="0">
                <a:solidFill>
                  <a:schemeClr val="bg1"/>
                </a:solidFill>
                <a:latin typeface="Calibri Light" panose="020F0302020204030204" charset="0"/>
                <a:ea typeface="Calibri Light" panose="020F0302020204030204" charset="0"/>
                <a:cs typeface="Calibri Light" panose="020F0302020204030204" charset="0"/>
              </a:rPr>
              <a:t> </a:t>
            </a:r>
            <a:r>
              <a:rPr lang="en-US" altLang="zh-CN" sz="1400" kern="0" dirty="0">
                <a:solidFill>
                  <a:schemeClr val="bg1"/>
                </a:solidFill>
                <a:latin typeface="Calibri Light" panose="020F0302020204030204" charset="0"/>
                <a:ea typeface="Calibri Light" panose="020F0302020204030204" charset="0"/>
                <a:cs typeface="Calibri Light" panose="020F0302020204030204" charset="0"/>
              </a:rPr>
              <a:t>use</a:t>
            </a:r>
            <a:r>
              <a:rPr lang="zh-CN" altLang="en-US" sz="1400" kern="0" dirty="0">
                <a:solidFill>
                  <a:schemeClr val="bg1"/>
                </a:solidFill>
                <a:latin typeface="Calibri Light" panose="020F0302020204030204" charset="0"/>
                <a:ea typeface="Calibri Light" panose="020F0302020204030204" charset="0"/>
                <a:cs typeface="Calibri Light" panose="020F0302020204030204" charset="0"/>
              </a:rPr>
              <a:t> </a:t>
            </a:r>
            <a:r>
              <a:rPr lang="en-US" altLang="zh-CN" sz="1400" kern="0" dirty="0">
                <a:solidFill>
                  <a:schemeClr val="bg1"/>
                </a:solidFill>
                <a:latin typeface="Calibri Light" panose="020F0302020204030204" charset="0"/>
                <a:ea typeface="Calibri Light" panose="020F0302020204030204" charset="0"/>
                <a:cs typeface="Calibri Light" panose="020F0302020204030204" charset="0"/>
              </a:rPr>
              <a:t>these</a:t>
            </a:r>
            <a:r>
              <a:rPr lang="zh-CN" altLang="en-US" sz="1400" kern="0" dirty="0">
                <a:solidFill>
                  <a:schemeClr val="bg1"/>
                </a:solidFill>
                <a:latin typeface="Calibri Light" panose="020F0302020204030204" charset="0"/>
                <a:ea typeface="Calibri Light" panose="020F0302020204030204" charset="0"/>
                <a:cs typeface="Calibri Light" panose="020F0302020204030204" charset="0"/>
              </a:rPr>
              <a:t> </a:t>
            </a:r>
            <a:r>
              <a:rPr lang="en-US" altLang="zh-CN" sz="1400" kern="0" dirty="0">
                <a:solidFill>
                  <a:schemeClr val="bg1"/>
                </a:solidFill>
                <a:latin typeface="Calibri Light" panose="020F0302020204030204" charset="0"/>
                <a:ea typeface="Calibri Light" panose="020F0302020204030204" charset="0"/>
                <a:cs typeface="Calibri Light" panose="020F0302020204030204" charset="0"/>
              </a:rPr>
              <a:t>works</a:t>
            </a:r>
            <a:r>
              <a:rPr lang="zh-CN" altLang="en-US" sz="1400" kern="0" dirty="0">
                <a:solidFill>
                  <a:schemeClr val="bg1"/>
                </a:solidFill>
                <a:latin typeface="Calibri Light" panose="020F0302020204030204" charset="0"/>
                <a:ea typeface="Calibri Light" panose="020F0302020204030204" charset="0"/>
                <a:cs typeface="Calibri Light" panose="020F0302020204030204" charset="0"/>
              </a:rPr>
              <a:t> </a:t>
            </a:r>
            <a:r>
              <a:rPr lang="en-US" altLang="zh-CN" sz="1400" kern="0" dirty="0">
                <a:solidFill>
                  <a:schemeClr val="bg1"/>
                </a:solidFill>
                <a:latin typeface="Calibri Light" panose="020F0302020204030204" charset="0"/>
                <a:ea typeface="Calibri Light" panose="020F0302020204030204" charset="0"/>
                <a:cs typeface="Calibri Light" panose="020F0302020204030204" charset="0"/>
              </a:rPr>
              <a:t>in</a:t>
            </a:r>
            <a:r>
              <a:rPr lang="zh-CN" altLang="en-US" sz="1400" kern="0" dirty="0">
                <a:solidFill>
                  <a:schemeClr val="bg1"/>
                </a:solidFill>
                <a:latin typeface="Calibri Light" panose="020F0302020204030204" charset="0"/>
                <a:ea typeface="Calibri Light" panose="020F0302020204030204" charset="0"/>
                <a:cs typeface="Calibri Light" panose="020F0302020204030204" charset="0"/>
              </a:rPr>
              <a:t> </a:t>
            </a:r>
            <a:r>
              <a:rPr lang="en-US" altLang="zh-CN" sz="1400" kern="0" dirty="0">
                <a:solidFill>
                  <a:schemeClr val="bg1"/>
                </a:solidFill>
                <a:latin typeface="Calibri Light" panose="020F0302020204030204" charset="0"/>
                <a:ea typeface="Calibri Light" panose="020F0302020204030204" charset="0"/>
                <a:cs typeface="Calibri Light" panose="020F0302020204030204" charset="0"/>
              </a:rPr>
              <a:t>our</a:t>
            </a:r>
            <a:r>
              <a:rPr lang="zh-CN" altLang="en-US" sz="1400" kern="0" dirty="0">
                <a:solidFill>
                  <a:schemeClr val="bg1"/>
                </a:solidFill>
                <a:latin typeface="Calibri Light" panose="020F0302020204030204" charset="0"/>
                <a:ea typeface="Calibri Light" panose="020F0302020204030204" charset="0"/>
                <a:cs typeface="Calibri Light" panose="020F0302020204030204" charset="0"/>
              </a:rPr>
              <a:t> </a:t>
            </a:r>
            <a:r>
              <a:rPr lang="en-US" altLang="zh-CN" sz="1400" kern="0" dirty="0">
                <a:solidFill>
                  <a:schemeClr val="bg1"/>
                </a:solidFill>
                <a:latin typeface="Calibri Light" panose="020F0302020204030204" charset="0"/>
                <a:ea typeface="Calibri Light" panose="020F0302020204030204" charset="0"/>
                <a:cs typeface="Calibri Light" panose="020F0302020204030204" charset="0"/>
              </a:rPr>
              <a:t>tasks</a:t>
            </a:r>
            <a:endParaRPr lang="en-US" sz="1400" kern="0" dirty="0">
              <a:solidFill>
                <a:schemeClr val="bg1"/>
              </a:solidFill>
              <a:latin typeface="Calibri Light" panose="020F0302020204030204" charset="0"/>
              <a:ea typeface="Calibri Light" panose="020F0302020204030204" charset="0"/>
              <a:cs typeface="Calibri Light" panose="020F0302020204030204" charset="0"/>
            </a:endParaRPr>
          </a:p>
        </p:txBody>
      </p:sp>
      <p:cxnSp>
        <p:nvCxnSpPr>
          <p:cNvPr id="15" name="Straight Connector 14"/>
          <p:cNvCxnSpPr/>
          <p:nvPr/>
        </p:nvCxnSpPr>
        <p:spPr>
          <a:xfrm>
            <a:off x="3511226" y="2026574"/>
            <a:ext cx="4049315"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14"/>
          <p:cNvCxnSpPr/>
          <p:nvPr/>
        </p:nvCxnSpPr>
        <p:spPr>
          <a:xfrm>
            <a:off x="3511226" y="1922942"/>
            <a:ext cx="4049315"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4"/>
          <p:cNvCxnSpPr/>
          <p:nvPr/>
        </p:nvCxnSpPr>
        <p:spPr>
          <a:xfrm>
            <a:off x="3511226" y="3628867"/>
            <a:ext cx="4049315"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48D64B-5F22-4BDB-94EC-9FCE52F36075}"/>
              </a:ext>
            </a:extLst>
          </p:cNvPr>
          <p:cNvSpPr>
            <a:spLocks noGrp="1"/>
          </p:cNvSpPr>
          <p:nvPr>
            <p:ph type="body" sz="quarter" idx="10"/>
          </p:nvPr>
        </p:nvSpPr>
        <p:spPr/>
        <p:txBody>
          <a:bodyPr/>
          <a:lstStyle/>
          <a:p>
            <a:endParaRPr lang="zh-CN" altLang="en-US" dirty="0"/>
          </a:p>
        </p:txBody>
      </p:sp>
      <p:pic>
        <p:nvPicPr>
          <p:cNvPr id="3" name="Picture 2">
            <a:extLst>
              <a:ext uri="{FF2B5EF4-FFF2-40B4-BE49-F238E27FC236}">
                <a16:creationId xmlns:a16="http://schemas.microsoft.com/office/drawing/2014/main" id="{336F0B9D-AD9F-46E4-A155-8AFF6B440785}"/>
              </a:ext>
            </a:extLst>
          </p:cNvPr>
          <p:cNvPicPr>
            <a:picLocks noChangeAspect="1"/>
          </p:cNvPicPr>
          <p:nvPr/>
        </p:nvPicPr>
        <p:blipFill>
          <a:blip r:embed="rId2"/>
          <a:stretch>
            <a:fillRect/>
          </a:stretch>
        </p:blipFill>
        <p:spPr>
          <a:xfrm>
            <a:off x="0" y="522088"/>
            <a:ext cx="5708943" cy="3988005"/>
          </a:xfrm>
          <a:prstGeom prst="rect">
            <a:avLst/>
          </a:prstGeom>
        </p:spPr>
      </p:pic>
      <p:pic>
        <p:nvPicPr>
          <p:cNvPr id="4" name="Picture 3">
            <a:extLst>
              <a:ext uri="{FF2B5EF4-FFF2-40B4-BE49-F238E27FC236}">
                <a16:creationId xmlns:a16="http://schemas.microsoft.com/office/drawing/2014/main" id="{35E2F758-FB46-4687-8A6C-5FF1EDBB942B}"/>
              </a:ext>
            </a:extLst>
          </p:cNvPr>
          <p:cNvPicPr>
            <a:picLocks noChangeAspect="1"/>
          </p:cNvPicPr>
          <p:nvPr/>
        </p:nvPicPr>
        <p:blipFill rotWithShape="1">
          <a:blip r:embed="rId3"/>
          <a:srcRect t="9213"/>
          <a:stretch/>
        </p:blipFill>
        <p:spPr>
          <a:xfrm>
            <a:off x="5721364" y="3812412"/>
            <a:ext cx="3422636" cy="435163"/>
          </a:xfrm>
          <a:prstGeom prst="rect">
            <a:avLst/>
          </a:prstGeom>
        </p:spPr>
      </p:pic>
      <p:pic>
        <p:nvPicPr>
          <p:cNvPr id="5" name="Picture 4">
            <a:extLst>
              <a:ext uri="{FF2B5EF4-FFF2-40B4-BE49-F238E27FC236}">
                <a16:creationId xmlns:a16="http://schemas.microsoft.com/office/drawing/2014/main" id="{102AA4BA-0618-4B6D-9F5E-1AD5FE571D01}"/>
              </a:ext>
            </a:extLst>
          </p:cNvPr>
          <p:cNvPicPr>
            <a:picLocks noChangeAspect="1"/>
          </p:cNvPicPr>
          <p:nvPr/>
        </p:nvPicPr>
        <p:blipFill>
          <a:blip r:embed="rId4"/>
          <a:stretch>
            <a:fillRect/>
          </a:stretch>
        </p:blipFill>
        <p:spPr>
          <a:xfrm>
            <a:off x="6222945" y="3273388"/>
            <a:ext cx="2419474" cy="393720"/>
          </a:xfrm>
          <a:prstGeom prst="rect">
            <a:avLst/>
          </a:prstGeom>
        </p:spPr>
      </p:pic>
      <p:pic>
        <p:nvPicPr>
          <p:cNvPr id="6" name="Picture 5">
            <a:extLst>
              <a:ext uri="{FF2B5EF4-FFF2-40B4-BE49-F238E27FC236}">
                <a16:creationId xmlns:a16="http://schemas.microsoft.com/office/drawing/2014/main" id="{CBC54CB7-C6F6-4C49-AF6C-6946FF72227C}"/>
              </a:ext>
            </a:extLst>
          </p:cNvPr>
          <p:cNvPicPr>
            <a:picLocks noChangeAspect="1"/>
          </p:cNvPicPr>
          <p:nvPr/>
        </p:nvPicPr>
        <p:blipFill>
          <a:blip r:embed="rId5"/>
          <a:stretch>
            <a:fillRect/>
          </a:stretch>
        </p:blipFill>
        <p:spPr>
          <a:xfrm>
            <a:off x="5959406" y="2286970"/>
            <a:ext cx="2946551" cy="844593"/>
          </a:xfrm>
          <a:prstGeom prst="rect">
            <a:avLst/>
          </a:prstGeom>
        </p:spPr>
      </p:pic>
      <p:pic>
        <p:nvPicPr>
          <p:cNvPr id="7" name="Picture 6">
            <a:extLst>
              <a:ext uri="{FF2B5EF4-FFF2-40B4-BE49-F238E27FC236}">
                <a16:creationId xmlns:a16="http://schemas.microsoft.com/office/drawing/2014/main" id="{B896FDBA-3816-414B-B340-06C7BD45C4F9}"/>
              </a:ext>
            </a:extLst>
          </p:cNvPr>
          <p:cNvPicPr>
            <a:picLocks noChangeAspect="1"/>
          </p:cNvPicPr>
          <p:nvPr/>
        </p:nvPicPr>
        <p:blipFill>
          <a:blip r:embed="rId6"/>
          <a:stretch>
            <a:fillRect/>
          </a:stretch>
        </p:blipFill>
        <p:spPr>
          <a:xfrm>
            <a:off x="6632540" y="1615905"/>
            <a:ext cx="1600282" cy="527077"/>
          </a:xfrm>
          <a:prstGeom prst="rect">
            <a:avLst/>
          </a:prstGeom>
        </p:spPr>
      </p:pic>
      <p:pic>
        <p:nvPicPr>
          <p:cNvPr id="8" name="Picture 7">
            <a:extLst>
              <a:ext uri="{FF2B5EF4-FFF2-40B4-BE49-F238E27FC236}">
                <a16:creationId xmlns:a16="http://schemas.microsoft.com/office/drawing/2014/main" id="{CDE10577-FC35-47CE-8A01-1BB9C224AD5D}"/>
              </a:ext>
            </a:extLst>
          </p:cNvPr>
          <p:cNvPicPr>
            <a:picLocks noChangeAspect="1"/>
          </p:cNvPicPr>
          <p:nvPr/>
        </p:nvPicPr>
        <p:blipFill>
          <a:blip r:embed="rId7"/>
          <a:stretch>
            <a:fillRect/>
          </a:stretch>
        </p:blipFill>
        <p:spPr>
          <a:xfrm>
            <a:off x="5959406" y="931208"/>
            <a:ext cx="2921150" cy="552478"/>
          </a:xfrm>
          <a:prstGeom prst="rect">
            <a:avLst/>
          </a:prstGeom>
        </p:spPr>
      </p:pic>
      <p:pic>
        <p:nvPicPr>
          <p:cNvPr id="9" name="Picture 8">
            <a:extLst>
              <a:ext uri="{FF2B5EF4-FFF2-40B4-BE49-F238E27FC236}">
                <a16:creationId xmlns:a16="http://schemas.microsoft.com/office/drawing/2014/main" id="{9ADA2E65-AEA8-4327-A0C8-1BCB1165A765}"/>
              </a:ext>
            </a:extLst>
          </p:cNvPr>
          <p:cNvPicPr>
            <a:picLocks noChangeAspect="1"/>
          </p:cNvPicPr>
          <p:nvPr/>
        </p:nvPicPr>
        <p:blipFill>
          <a:blip r:embed="rId8"/>
          <a:stretch>
            <a:fillRect/>
          </a:stretch>
        </p:blipFill>
        <p:spPr>
          <a:xfrm>
            <a:off x="5991158" y="2915138"/>
            <a:ext cx="2889398" cy="1435174"/>
          </a:xfrm>
          <a:prstGeom prst="rect">
            <a:avLst/>
          </a:prstGeom>
        </p:spPr>
      </p:pic>
      <p:pic>
        <p:nvPicPr>
          <p:cNvPr id="10" name="Picture 9">
            <a:extLst>
              <a:ext uri="{FF2B5EF4-FFF2-40B4-BE49-F238E27FC236}">
                <a16:creationId xmlns:a16="http://schemas.microsoft.com/office/drawing/2014/main" id="{6D046EB1-5062-4841-A888-2FC3A55FA578}"/>
              </a:ext>
            </a:extLst>
          </p:cNvPr>
          <p:cNvPicPr>
            <a:picLocks noChangeAspect="1"/>
          </p:cNvPicPr>
          <p:nvPr/>
        </p:nvPicPr>
        <p:blipFill>
          <a:blip r:embed="rId9"/>
          <a:stretch>
            <a:fillRect/>
          </a:stretch>
        </p:blipFill>
        <p:spPr>
          <a:xfrm>
            <a:off x="6794473" y="1724484"/>
            <a:ext cx="1276416" cy="387370"/>
          </a:xfrm>
          <a:prstGeom prst="rect">
            <a:avLst/>
          </a:prstGeom>
        </p:spPr>
      </p:pic>
      <p:pic>
        <p:nvPicPr>
          <p:cNvPr id="11" name="Picture 10">
            <a:extLst>
              <a:ext uri="{FF2B5EF4-FFF2-40B4-BE49-F238E27FC236}">
                <a16:creationId xmlns:a16="http://schemas.microsoft.com/office/drawing/2014/main" id="{2D0EE3B4-0205-4E70-9DC9-D0B0EEE514BD}"/>
              </a:ext>
            </a:extLst>
          </p:cNvPr>
          <p:cNvPicPr>
            <a:picLocks noChangeAspect="1"/>
          </p:cNvPicPr>
          <p:nvPr/>
        </p:nvPicPr>
        <p:blipFill>
          <a:blip r:embed="rId10"/>
          <a:stretch>
            <a:fillRect/>
          </a:stretch>
        </p:blipFill>
        <p:spPr>
          <a:xfrm>
            <a:off x="6483307" y="949207"/>
            <a:ext cx="1898748" cy="501676"/>
          </a:xfrm>
          <a:prstGeom prst="rect">
            <a:avLst/>
          </a:prstGeom>
        </p:spPr>
      </p:pic>
      <p:pic>
        <p:nvPicPr>
          <p:cNvPr id="12" name="Picture 11">
            <a:extLst>
              <a:ext uri="{FF2B5EF4-FFF2-40B4-BE49-F238E27FC236}">
                <a16:creationId xmlns:a16="http://schemas.microsoft.com/office/drawing/2014/main" id="{C0E2D94B-A300-4F6E-9CBF-C2ACBA58C684}"/>
              </a:ext>
            </a:extLst>
          </p:cNvPr>
          <p:cNvPicPr>
            <a:picLocks noChangeAspect="1"/>
          </p:cNvPicPr>
          <p:nvPr/>
        </p:nvPicPr>
        <p:blipFill>
          <a:blip r:embed="rId11"/>
          <a:stretch>
            <a:fillRect/>
          </a:stretch>
        </p:blipFill>
        <p:spPr>
          <a:xfrm>
            <a:off x="6484815" y="367672"/>
            <a:ext cx="1739989" cy="431822"/>
          </a:xfrm>
          <a:prstGeom prst="rect">
            <a:avLst/>
          </a:prstGeom>
        </p:spPr>
      </p:pic>
    </p:spTree>
    <p:extLst>
      <p:ext uri="{BB962C8B-B14F-4D97-AF65-F5344CB8AC3E}">
        <p14:creationId xmlns:p14="http://schemas.microsoft.com/office/powerpoint/2010/main" val="2278640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5"/>
                                        </p:tgtEl>
                                      </p:cBhvr>
                                    </p:animEffect>
                                    <p:set>
                                      <p:cBhvr>
                                        <p:cTn id="16" dur="1" fill="hold">
                                          <p:stCondLst>
                                            <p:cond delay="499"/>
                                          </p:stCondLst>
                                        </p:cTn>
                                        <p:tgtEl>
                                          <p:spTgt spid="5"/>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4"/>
                                        </p:tgtEl>
                                      </p:cBhvr>
                                    </p:animEffect>
                                    <p:set>
                                      <p:cBhvr>
                                        <p:cTn id="19" dur="1" fill="hold">
                                          <p:stCondLst>
                                            <p:cond delay="499"/>
                                          </p:stCondLst>
                                        </p:cTn>
                                        <p:tgtEl>
                                          <p:spTgt spid="4"/>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a:spLocks noGrp="1"/>
          </p:cNvSpPr>
          <p:nvPr>
            <p:ph type="body" sz="quarter" idx="10"/>
          </p:nvPr>
        </p:nvSpPr>
        <p:spPr>
          <a:xfrm>
            <a:off x="325155" y="274290"/>
            <a:ext cx="8493690" cy="532133"/>
          </a:xfrm>
        </p:spPr>
        <p:txBody>
          <a:bodyPr>
            <a:normAutofit/>
          </a:bodyPr>
          <a:lstStyle/>
          <a:p>
            <a:r>
              <a:rPr lang="en-US" altLang="zh-CN" u="sng" dirty="0"/>
              <a:t>Related</a:t>
            </a:r>
            <a:r>
              <a:rPr lang="zh-CN" altLang="en-US" u="sng" dirty="0"/>
              <a:t> </a:t>
            </a:r>
            <a:r>
              <a:rPr lang="en-US" altLang="zh-CN" u="sng" dirty="0"/>
              <a:t>work</a:t>
            </a:r>
            <a:r>
              <a:rPr lang="zh-CN" altLang="en-US" u="sng" dirty="0"/>
              <a:t> </a:t>
            </a:r>
            <a:r>
              <a:rPr lang="en-US" altLang="zh-CN" u="sng" dirty="0"/>
              <a:t>2:</a:t>
            </a:r>
            <a:r>
              <a:rPr lang="zh-CN" altLang="en-US" u="sng" dirty="0"/>
              <a:t> </a:t>
            </a:r>
            <a:r>
              <a:rPr lang="en-US" altLang="zh-CN" u="sng" dirty="0" err="1"/>
              <a:t>Linlin</a:t>
            </a:r>
            <a:r>
              <a:rPr lang="en-US" altLang="zh-CN" u="sng" dirty="0"/>
              <a:t> Wang;</a:t>
            </a:r>
            <a:r>
              <a:rPr lang="zh-CN" altLang="en-US" u="sng" dirty="0"/>
              <a:t> </a:t>
            </a:r>
            <a:r>
              <a:rPr lang="en-US" altLang="zh-CN" u="sng" dirty="0"/>
              <a:t>ACL;</a:t>
            </a:r>
            <a:r>
              <a:rPr lang="zh-CN" altLang="en-US" u="sng" dirty="0"/>
              <a:t> </a:t>
            </a:r>
            <a:r>
              <a:rPr lang="en-US" altLang="zh-CN" u="sng" dirty="0"/>
              <a:t>2016</a:t>
            </a:r>
          </a:p>
        </p:txBody>
      </p:sp>
      <p:sp>
        <p:nvSpPr>
          <p:cNvPr id="7" name="Text Placeholder 2"/>
          <p:cNvSpPr txBox="1"/>
          <p:nvPr/>
        </p:nvSpPr>
        <p:spPr>
          <a:xfrm>
            <a:off x="325155" y="645532"/>
            <a:ext cx="8406530" cy="1407448"/>
          </a:xfrm>
          <a:prstGeom prst="rect">
            <a:avLst/>
          </a:prstGeom>
        </p:spPr>
        <p:txBody>
          <a:bodyPr>
            <a:normAutofit fontScale="70000" lnSpcReduction="20000"/>
          </a:bodyPr>
          <a:lstStyle>
            <a:lvl1pPr marL="0" indent="0" algn="l" defTabSz="914400" rtl="0" eaLnBrk="1" latinLnBrk="0" hangingPunct="1">
              <a:lnSpc>
                <a:spcPct val="90000"/>
              </a:lnSpc>
              <a:spcBef>
                <a:spcPts val="0"/>
              </a:spcBef>
              <a:buFont typeface="Arial" panose="020B0604020202020204" pitchFamily="34" charset="0"/>
              <a:buNone/>
              <a:defRPr lang="en-US" sz="1100" b="0" i="0" kern="1200" smtClean="0">
                <a:solidFill>
                  <a:schemeClr val="tx1"/>
                </a:solidFill>
                <a:latin typeface="Calibri Light" panose="020F0302020204030204" charset="0"/>
                <a:ea typeface="+mn-ea"/>
                <a:cs typeface="Calibri Light" panose="020F0302020204030204" charset="0"/>
              </a:defRPr>
            </a:lvl1pPr>
            <a:lvl2pPr marL="144145" indent="-144145" algn="l" defTabSz="914400" rtl="0" eaLnBrk="1" latinLnBrk="0" hangingPunct="1">
              <a:lnSpc>
                <a:spcPct val="90000"/>
              </a:lnSpc>
              <a:spcBef>
                <a:spcPts val="600"/>
              </a:spcBef>
              <a:buFont typeface="Arial" panose="020B0604020202020204" pitchFamily="34" charset="0"/>
              <a:buChar char="–"/>
              <a:defRPr lang="en-US" sz="1200" b="0" i="0" kern="1200" smtClean="0">
                <a:solidFill>
                  <a:schemeClr val="tx1"/>
                </a:solidFill>
                <a:latin typeface="Calibri Light" panose="020F0302020204030204" charset="0"/>
                <a:ea typeface="+mn-ea"/>
                <a:cs typeface="Calibri Light" panose="020F0302020204030204" charset="0"/>
              </a:defRPr>
            </a:lvl2pPr>
            <a:lvl3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3pPr>
            <a:lvl4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4pPr>
            <a:lvl5pPr marL="144145" indent="-144145" algn="l" defTabSz="914400" rtl="0" eaLnBrk="1" latinLnBrk="0" hangingPunct="1">
              <a:lnSpc>
                <a:spcPct val="90000"/>
              </a:lnSpc>
              <a:spcBef>
                <a:spcPts val="600"/>
              </a:spcBef>
              <a:buFont typeface="Arial" panose="020B0604020202020204" pitchFamily="34" charset="0"/>
              <a:buChar char="»"/>
              <a:defRPr lang="en-GB" sz="1000" b="0" i="0" kern="1200" smtClean="0">
                <a:solidFill>
                  <a:schemeClr val="tx1"/>
                </a:solidFill>
                <a:latin typeface="Calibri Light" panose="020F0302020204030204" charset="0"/>
                <a:ea typeface="+mn-ea"/>
                <a:cs typeface="Calibri Light" panose="020F0302020204030204" charset="0"/>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40000"/>
              </a:lnSpc>
            </a:pPr>
            <a:r>
              <a:rPr lang="en-US" altLang="zh-CN" sz="2000" b="1" i="1" dirty="0">
                <a:solidFill>
                  <a:schemeClr val="bg1"/>
                </a:solidFill>
              </a:rPr>
              <a:t>Data</a:t>
            </a:r>
            <a:r>
              <a:rPr lang="en-US" altLang="zh-CN" sz="2000" i="1" dirty="0">
                <a:solidFill>
                  <a:schemeClr val="bg1"/>
                </a:solidFill>
              </a:rPr>
              <a:t> </a:t>
            </a:r>
          </a:p>
          <a:p>
            <a:pPr marL="342900" indent="-342900">
              <a:lnSpc>
                <a:spcPct val="140000"/>
              </a:lnSpc>
              <a:buFont typeface="Arial" panose="020B0604020202020204" pitchFamily="34" charset="0"/>
              <a:buChar char="•"/>
            </a:pPr>
            <a:r>
              <a:rPr lang="en-US" altLang="zh-CN" sz="2000" i="1" dirty="0">
                <a:solidFill>
                  <a:schemeClr val="bg1"/>
                </a:solidFill>
              </a:rPr>
              <a:t>SemEval-2010 Task 8 dataset</a:t>
            </a:r>
            <a:r>
              <a:rPr lang="zh-CN" altLang="en-US" sz="2000" i="1" dirty="0">
                <a:solidFill>
                  <a:schemeClr val="bg1"/>
                </a:solidFill>
              </a:rPr>
              <a:t>，</a:t>
            </a:r>
            <a:r>
              <a:rPr lang="en-US" altLang="zh-CN" sz="2000" i="1" dirty="0">
                <a:solidFill>
                  <a:schemeClr val="bg1"/>
                </a:solidFill>
              </a:rPr>
              <a:t>contains 10,717 sentences for nine types of annotated relations, a training set of 8,000 examples, and a test set with the remaining examples </a:t>
            </a:r>
          </a:p>
          <a:p>
            <a:pPr marL="342900" indent="-342900">
              <a:lnSpc>
                <a:spcPct val="140000"/>
              </a:lnSpc>
              <a:buFont typeface="Arial" panose="020B0604020202020204" pitchFamily="34" charset="0"/>
              <a:buChar char="•"/>
            </a:pPr>
            <a:r>
              <a:rPr lang="en-US" altLang="zh-CN" sz="2000" i="1" dirty="0">
                <a:solidFill>
                  <a:schemeClr val="bg1"/>
                </a:solidFill>
              </a:rPr>
              <a:t> Use the word2vec skip-gram model to learn initial word representations on Wikipedia. Other matrices are initialized with random values following a Gaussian distribution.</a:t>
            </a:r>
          </a:p>
        </p:txBody>
      </p:sp>
      <p:sp>
        <p:nvSpPr>
          <p:cNvPr id="8" name="Text Placeholder 2"/>
          <p:cNvSpPr txBox="1"/>
          <p:nvPr/>
        </p:nvSpPr>
        <p:spPr>
          <a:xfrm>
            <a:off x="325155" y="1869504"/>
            <a:ext cx="8575654" cy="1977483"/>
          </a:xfrm>
          <a:prstGeom prst="rect">
            <a:avLst/>
          </a:prstGeom>
        </p:spPr>
        <p:txBody>
          <a:bodyPr>
            <a:normAutofit fontScale="85000" lnSpcReduction="20000"/>
          </a:bodyPr>
          <a:lstStyle>
            <a:lvl1pPr marL="0" indent="0" algn="l" defTabSz="914400" rtl="0" eaLnBrk="1" latinLnBrk="0" hangingPunct="1">
              <a:lnSpc>
                <a:spcPct val="90000"/>
              </a:lnSpc>
              <a:spcBef>
                <a:spcPts val="0"/>
              </a:spcBef>
              <a:buFont typeface="Arial" panose="020B0604020202020204" pitchFamily="34" charset="0"/>
              <a:buNone/>
              <a:defRPr lang="en-US" sz="1100" b="0" i="0" kern="1200" smtClean="0">
                <a:solidFill>
                  <a:schemeClr val="tx1"/>
                </a:solidFill>
                <a:latin typeface="Calibri Light" panose="020F0302020204030204" charset="0"/>
                <a:ea typeface="+mn-ea"/>
                <a:cs typeface="Calibri Light" panose="020F0302020204030204" charset="0"/>
              </a:defRPr>
            </a:lvl1pPr>
            <a:lvl2pPr marL="144145" indent="-144145" algn="l" defTabSz="914400" rtl="0" eaLnBrk="1" latinLnBrk="0" hangingPunct="1">
              <a:lnSpc>
                <a:spcPct val="90000"/>
              </a:lnSpc>
              <a:spcBef>
                <a:spcPts val="600"/>
              </a:spcBef>
              <a:buFont typeface="Arial" panose="020B0604020202020204" pitchFamily="34" charset="0"/>
              <a:buChar char="–"/>
              <a:defRPr lang="en-US" sz="1200" b="0" i="0" kern="1200" smtClean="0">
                <a:solidFill>
                  <a:schemeClr val="tx1"/>
                </a:solidFill>
                <a:latin typeface="Calibri Light" panose="020F0302020204030204" charset="0"/>
                <a:ea typeface="+mn-ea"/>
                <a:cs typeface="Calibri Light" panose="020F0302020204030204" charset="0"/>
              </a:defRPr>
            </a:lvl2pPr>
            <a:lvl3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3pPr>
            <a:lvl4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4pPr>
            <a:lvl5pPr marL="144145" indent="-144145" algn="l" defTabSz="914400" rtl="0" eaLnBrk="1" latinLnBrk="0" hangingPunct="1">
              <a:lnSpc>
                <a:spcPct val="90000"/>
              </a:lnSpc>
              <a:spcBef>
                <a:spcPts val="600"/>
              </a:spcBef>
              <a:buFont typeface="Arial" panose="020B0604020202020204" pitchFamily="34" charset="0"/>
              <a:buChar char="»"/>
              <a:defRPr lang="en-GB" sz="1000" b="0" i="0" kern="1200" smtClean="0">
                <a:solidFill>
                  <a:schemeClr val="tx1"/>
                </a:solidFill>
                <a:latin typeface="Calibri Light" panose="020F0302020204030204" charset="0"/>
                <a:ea typeface="+mn-ea"/>
                <a:cs typeface="Calibri Light" panose="020F0302020204030204" charset="0"/>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40000"/>
              </a:lnSpc>
            </a:pPr>
            <a:r>
              <a:rPr lang="en-US" altLang="zh-CN" sz="2000" b="1" i="1" dirty="0">
                <a:solidFill>
                  <a:schemeClr val="bg1"/>
                </a:solidFill>
              </a:rPr>
              <a:t>Objectives</a:t>
            </a:r>
            <a:r>
              <a:rPr lang="en-US" altLang="zh-CN" sz="2000" i="1" dirty="0">
                <a:solidFill>
                  <a:schemeClr val="bg1"/>
                </a:solidFill>
              </a:rPr>
              <a:t> </a:t>
            </a:r>
          </a:p>
          <a:p>
            <a:pPr marL="342900" indent="-342900">
              <a:lnSpc>
                <a:spcPct val="140000"/>
              </a:lnSpc>
              <a:buFont typeface="Arial" panose="020B0604020202020204" pitchFamily="34" charset="0"/>
              <a:buChar char="•"/>
            </a:pPr>
            <a:r>
              <a:rPr lang="en-US" altLang="zh-CN" sz="2000" i="1" dirty="0">
                <a:solidFill>
                  <a:schemeClr val="bg1"/>
                </a:solidFill>
              </a:rPr>
              <a:t>Performance</a:t>
            </a:r>
            <a:r>
              <a:rPr lang="zh-CN" altLang="en-US" sz="2000" i="1" dirty="0">
                <a:solidFill>
                  <a:schemeClr val="bg1"/>
                </a:solidFill>
              </a:rPr>
              <a:t> </a:t>
            </a:r>
            <a:r>
              <a:rPr lang="en-US" altLang="zh-CN" sz="2000" i="1" dirty="0">
                <a:solidFill>
                  <a:schemeClr val="bg1"/>
                </a:solidFill>
              </a:rPr>
              <a:t>measurement: F1-score</a:t>
            </a:r>
          </a:p>
          <a:p>
            <a:pPr marL="342900" indent="-342900">
              <a:lnSpc>
                <a:spcPct val="140000"/>
              </a:lnSpc>
              <a:buFont typeface="Arial" panose="020B0604020202020204" pitchFamily="34" charset="0"/>
              <a:buChar char="•"/>
            </a:pPr>
            <a:r>
              <a:rPr lang="en-US" altLang="zh-CN" sz="2000" i="1" dirty="0">
                <a:solidFill>
                  <a:schemeClr val="bg1"/>
                </a:solidFill>
              </a:rPr>
              <a:t>Objective function: </a:t>
            </a:r>
          </a:p>
          <a:p>
            <a:pPr marL="342900" indent="-342900">
              <a:lnSpc>
                <a:spcPct val="140000"/>
              </a:lnSpc>
              <a:buFont typeface="Arial" panose="020B0604020202020204" pitchFamily="34" charset="0"/>
              <a:buChar char="•"/>
            </a:pPr>
            <a:r>
              <a:rPr lang="en-US" altLang="zh-CN" sz="2000" i="1" dirty="0">
                <a:solidFill>
                  <a:schemeClr val="bg1"/>
                </a:solidFill>
              </a:rPr>
              <a:t>Loss</a:t>
            </a:r>
            <a:r>
              <a:rPr lang="zh-CN" altLang="en-US" sz="2000" i="1" dirty="0">
                <a:solidFill>
                  <a:schemeClr val="bg1"/>
                </a:solidFill>
              </a:rPr>
              <a:t> </a:t>
            </a:r>
            <a:r>
              <a:rPr lang="en-US" altLang="zh-CN" sz="2000" i="1" dirty="0">
                <a:solidFill>
                  <a:schemeClr val="bg1"/>
                </a:solidFill>
              </a:rPr>
              <a:t>definition:                                                                       , minimize the gap between predicted outputs and ground-truth labels, while maximizing the distance with the selected incorrect class </a:t>
            </a:r>
            <a:r>
              <a:rPr lang="zh-CN" altLang="en-US" sz="2000" i="1" dirty="0">
                <a:solidFill>
                  <a:schemeClr val="bg1"/>
                </a:solidFill>
              </a:rPr>
              <a:t> </a:t>
            </a:r>
            <a:endParaRPr lang="en-US" altLang="zh-CN" sz="2000" i="1" dirty="0">
              <a:solidFill>
                <a:schemeClr val="bg1"/>
              </a:solidFill>
            </a:endParaRPr>
          </a:p>
        </p:txBody>
      </p:sp>
      <p:sp>
        <p:nvSpPr>
          <p:cNvPr id="9" name="Text Placeholder 2"/>
          <p:cNvSpPr txBox="1"/>
          <p:nvPr/>
        </p:nvSpPr>
        <p:spPr>
          <a:xfrm>
            <a:off x="325155" y="3846987"/>
            <a:ext cx="8406530" cy="1063082"/>
          </a:xfrm>
          <a:prstGeom prst="rect">
            <a:avLst/>
          </a:prstGeom>
        </p:spPr>
        <p:txBody>
          <a:bodyPr>
            <a:normAutofit fontScale="85000" lnSpcReduction="20000"/>
          </a:bodyPr>
          <a:lstStyle>
            <a:lvl1pPr marL="0" indent="0" algn="l" defTabSz="914400" rtl="0" eaLnBrk="1" latinLnBrk="0" hangingPunct="1">
              <a:lnSpc>
                <a:spcPct val="90000"/>
              </a:lnSpc>
              <a:spcBef>
                <a:spcPts val="0"/>
              </a:spcBef>
              <a:buFont typeface="Arial" panose="020B0604020202020204" pitchFamily="34" charset="0"/>
              <a:buNone/>
              <a:defRPr lang="en-US" sz="1100" b="0" i="0" kern="1200" smtClean="0">
                <a:solidFill>
                  <a:schemeClr val="tx1"/>
                </a:solidFill>
                <a:latin typeface="Calibri Light" panose="020F0302020204030204" charset="0"/>
                <a:ea typeface="+mn-ea"/>
                <a:cs typeface="Calibri Light" panose="020F0302020204030204" charset="0"/>
              </a:defRPr>
            </a:lvl1pPr>
            <a:lvl2pPr marL="144145" indent="-144145" algn="l" defTabSz="914400" rtl="0" eaLnBrk="1" latinLnBrk="0" hangingPunct="1">
              <a:lnSpc>
                <a:spcPct val="90000"/>
              </a:lnSpc>
              <a:spcBef>
                <a:spcPts val="600"/>
              </a:spcBef>
              <a:buFont typeface="Arial" panose="020B0604020202020204" pitchFamily="34" charset="0"/>
              <a:buChar char="–"/>
              <a:defRPr lang="en-US" sz="1200" b="0" i="0" kern="1200" smtClean="0">
                <a:solidFill>
                  <a:schemeClr val="tx1"/>
                </a:solidFill>
                <a:latin typeface="Calibri Light" panose="020F0302020204030204" charset="0"/>
                <a:ea typeface="+mn-ea"/>
                <a:cs typeface="Calibri Light" panose="020F0302020204030204" charset="0"/>
              </a:defRPr>
            </a:lvl2pPr>
            <a:lvl3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3pPr>
            <a:lvl4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4pPr>
            <a:lvl5pPr marL="144145" indent="-144145" algn="l" defTabSz="914400" rtl="0" eaLnBrk="1" latinLnBrk="0" hangingPunct="1">
              <a:lnSpc>
                <a:spcPct val="90000"/>
              </a:lnSpc>
              <a:spcBef>
                <a:spcPts val="600"/>
              </a:spcBef>
              <a:buFont typeface="Arial" panose="020B0604020202020204" pitchFamily="34" charset="0"/>
              <a:buChar char="»"/>
              <a:defRPr lang="en-GB" sz="1000" b="0" i="0" kern="1200" smtClean="0">
                <a:solidFill>
                  <a:schemeClr val="tx1"/>
                </a:solidFill>
                <a:latin typeface="Calibri Light" panose="020F0302020204030204" charset="0"/>
                <a:ea typeface="+mn-ea"/>
                <a:cs typeface="Calibri Light" panose="020F0302020204030204" charset="0"/>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40000"/>
              </a:lnSpc>
            </a:pPr>
            <a:r>
              <a:rPr lang="en-US" altLang="zh-CN" sz="2000" b="1" i="1" dirty="0">
                <a:solidFill>
                  <a:schemeClr val="bg1"/>
                </a:solidFill>
              </a:rPr>
              <a:t>Models</a:t>
            </a:r>
            <a:r>
              <a:rPr lang="en-US" altLang="zh-CN" sz="2000" i="1" dirty="0">
                <a:solidFill>
                  <a:schemeClr val="bg1"/>
                </a:solidFill>
              </a:rPr>
              <a:t> </a:t>
            </a:r>
          </a:p>
          <a:p>
            <a:pPr marL="342900" indent="-342900">
              <a:lnSpc>
                <a:spcPct val="140000"/>
              </a:lnSpc>
              <a:buFont typeface="Arial" panose="020B0604020202020204" pitchFamily="34" charset="0"/>
              <a:buChar char="•"/>
            </a:pPr>
            <a:r>
              <a:rPr lang="en-US" altLang="zh-CN" sz="2000" i="1" dirty="0">
                <a:solidFill>
                  <a:schemeClr val="bg1"/>
                </a:solidFill>
              </a:rPr>
              <a:t>Baseline: CR-CNN, SVM</a:t>
            </a:r>
          </a:p>
          <a:p>
            <a:pPr marL="342900" indent="-342900">
              <a:lnSpc>
                <a:spcPct val="140000"/>
              </a:lnSpc>
              <a:buFont typeface="Arial" panose="020B0604020202020204" pitchFamily="34" charset="0"/>
              <a:buChar char="•"/>
            </a:pPr>
            <a:r>
              <a:rPr lang="en-US" altLang="zh-CN" sz="2000" i="1" dirty="0">
                <a:solidFill>
                  <a:schemeClr val="bg1"/>
                </a:solidFill>
              </a:rPr>
              <a:t>SOTA Model: ATT-POOLING-CNN</a:t>
            </a:r>
          </a:p>
        </p:txBody>
      </p:sp>
      <p:pic>
        <p:nvPicPr>
          <p:cNvPr id="5" name="图片 4"/>
          <p:cNvPicPr>
            <a:picLocks noChangeAspect="1"/>
          </p:cNvPicPr>
          <p:nvPr/>
        </p:nvPicPr>
        <p:blipFill>
          <a:blip r:embed="rId3"/>
          <a:stretch>
            <a:fillRect/>
          </a:stretch>
        </p:blipFill>
        <p:spPr>
          <a:xfrm>
            <a:off x="2553470" y="2494983"/>
            <a:ext cx="1435433" cy="424716"/>
          </a:xfrm>
          <a:prstGeom prst="rect">
            <a:avLst/>
          </a:prstGeom>
        </p:spPr>
      </p:pic>
      <p:pic>
        <p:nvPicPr>
          <p:cNvPr id="11" name="图片 10"/>
          <p:cNvPicPr>
            <a:picLocks noChangeAspect="1"/>
          </p:cNvPicPr>
          <p:nvPr/>
        </p:nvPicPr>
        <p:blipFill>
          <a:blip r:embed="rId4"/>
          <a:stretch>
            <a:fillRect/>
          </a:stretch>
        </p:blipFill>
        <p:spPr>
          <a:xfrm>
            <a:off x="2085737" y="2874205"/>
            <a:ext cx="3337849" cy="31244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a:spLocks noGrp="1"/>
          </p:cNvSpPr>
          <p:nvPr>
            <p:ph type="body" sz="quarter" idx="10"/>
          </p:nvPr>
        </p:nvSpPr>
        <p:spPr>
          <a:xfrm>
            <a:off x="325155" y="274290"/>
            <a:ext cx="8493690" cy="532133"/>
          </a:xfrm>
        </p:spPr>
        <p:txBody>
          <a:bodyPr>
            <a:normAutofit/>
          </a:bodyPr>
          <a:lstStyle/>
          <a:p>
            <a:r>
              <a:rPr lang="en-US" altLang="zh-CN" u="sng" dirty="0"/>
              <a:t>Related</a:t>
            </a:r>
            <a:r>
              <a:rPr lang="zh-CN" altLang="en-US" u="sng" dirty="0"/>
              <a:t> </a:t>
            </a:r>
            <a:r>
              <a:rPr lang="en-US" altLang="zh-CN" u="sng" dirty="0"/>
              <a:t>work</a:t>
            </a:r>
            <a:r>
              <a:rPr lang="zh-CN" altLang="en-US" u="sng" dirty="0"/>
              <a:t> </a:t>
            </a:r>
            <a:r>
              <a:rPr lang="en-US" altLang="zh-CN" u="sng" dirty="0"/>
              <a:t>2:</a:t>
            </a:r>
            <a:r>
              <a:rPr lang="zh-CN" altLang="en-US" u="sng" dirty="0"/>
              <a:t> </a:t>
            </a:r>
            <a:r>
              <a:rPr lang="en-US" altLang="zh-CN" u="sng" dirty="0" err="1"/>
              <a:t>Linlin</a:t>
            </a:r>
            <a:r>
              <a:rPr lang="en-US" altLang="zh-CN" u="sng" dirty="0"/>
              <a:t> Wang;</a:t>
            </a:r>
            <a:r>
              <a:rPr lang="zh-CN" altLang="en-US" u="sng" dirty="0"/>
              <a:t> </a:t>
            </a:r>
            <a:r>
              <a:rPr lang="en-US" altLang="zh-CN" u="sng" dirty="0"/>
              <a:t>ACL;</a:t>
            </a:r>
            <a:r>
              <a:rPr lang="zh-CN" altLang="en-US" u="sng" dirty="0"/>
              <a:t> </a:t>
            </a:r>
            <a:r>
              <a:rPr lang="en-US" altLang="zh-CN" u="sng"/>
              <a:t>2016</a:t>
            </a:r>
            <a:endParaRPr lang="en-US" altLang="zh-CN" u="sng" dirty="0"/>
          </a:p>
        </p:txBody>
      </p:sp>
      <p:sp>
        <p:nvSpPr>
          <p:cNvPr id="7" name="Text Placeholder 2"/>
          <p:cNvSpPr txBox="1"/>
          <p:nvPr/>
        </p:nvSpPr>
        <p:spPr>
          <a:xfrm>
            <a:off x="325155" y="806422"/>
            <a:ext cx="8406530" cy="1765327"/>
          </a:xfrm>
          <a:prstGeom prst="rect">
            <a:avLst/>
          </a:prstGeom>
        </p:spPr>
        <p:txBody>
          <a:bodyPr>
            <a:normAutofit/>
          </a:bodyPr>
          <a:lstStyle>
            <a:lvl1pPr marL="0" indent="0" algn="l" defTabSz="914400" rtl="0" eaLnBrk="1" latinLnBrk="0" hangingPunct="1">
              <a:lnSpc>
                <a:spcPct val="90000"/>
              </a:lnSpc>
              <a:spcBef>
                <a:spcPts val="0"/>
              </a:spcBef>
              <a:buFont typeface="Arial" panose="020B0604020202020204" pitchFamily="34" charset="0"/>
              <a:buNone/>
              <a:defRPr lang="en-US" sz="1100" b="0" i="0" kern="1200" smtClean="0">
                <a:solidFill>
                  <a:schemeClr val="tx1"/>
                </a:solidFill>
                <a:latin typeface="Calibri Light" panose="020F0302020204030204" charset="0"/>
                <a:ea typeface="+mn-ea"/>
                <a:cs typeface="Calibri Light" panose="020F0302020204030204" charset="0"/>
              </a:defRPr>
            </a:lvl1pPr>
            <a:lvl2pPr marL="144145" indent="-144145" algn="l" defTabSz="914400" rtl="0" eaLnBrk="1" latinLnBrk="0" hangingPunct="1">
              <a:lnSpc>
                <a:spcPct val="90000"/>
              </a:lnSpc>
              <a:spcBef>
                <a:spcPts val="600"/>
              </a:spcBef>
              <a:buFont typeface="Arial" panose="020B0604020202020204" pitchFamily="34" charset="0"/>
              <a:buChar char="–"/>
              <a:defRPr lang="en-US" sz="1200" b="0" i="0" kern="1200" smtClean="0">
                <a:solidFill>
                  <a:schemeClr val="tx1"/>
                </a:solidFill>
                <a:latin typeface="Calibri Light" panose="020F0302020204030204" charset="0"/>
                <a:ea typeface="+mn-ea"/>
                <a:cs typeface="Calibri Light" panose="020F0302020204030204" charset="0"/>
              </a:defRPr>
            </a:lvl2pPr>
            <a:lvl3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3pPr>
            <a:lvl4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4pPr>
            <a:lvl5pPr marL="144145" indent="-144145" algn="l" defTabSz="914400" rtl="0" eaLnBrk="1" latinLnBrk="0" hangingPunct="1">
              <a:lnSpc>
                <a:spcPct val="90000"/>
              </a:lnSpc>
              <a:spcBef>
                <a:spcPts val="600"/>
              </a:spcBef>
              <a:buFont typeface="Arial" panose="020B0604020202020204" pitchFamily="34" charset="0"/>
              <a:buChar char="»"/>
              <a:defRPr lang="en-GB" sz="1000" b="0" i="0" kern="1200" smtClean="0">
                <a:solidFill>
                  <a:schemeClr val="tx1"/>
                </a:solidFill>
                <a:latin typeface="Calibri Light" panose="020F0302020204030204" charset="0"/>
                <a:ea typeface="+mn-ea"/>
                <a:cs typeface="Calibri Light" panose="020F0302020204030204" charset="0"/>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40000"/>
              </a:lnSpc>
            </a:pPr>
            <a:r>
              <a:rPr lang="en-US" altLang="zh-CN" sz="2000" i="1" dirty="0">
                <a:solidFill>
                  <a:schemeClr val="bg1"/>
                </a:solidFill>
              </a:rPr>
              <a:t>Results </a:t>
            </a:r>
          </a:p>
          <a:p>
            <a:pPr marL="342900" indent="-342900">
              <a:lnSpc>
                <a:spcPct val="140000"/>
              </a:lnSpc>
              <a:buFont typeface="Arial" panose="020B0604020202020204" pitchFamily="34" charset="0"/>
              <a:buChar char="•"/>
            </a:pPr>
            <a:r>
              <a:rPr lang="en-US" altLang="zh-CN" sz="2000" i="1" dirty="0">
                <a:solidFill>
                  <a:schemeClr val="bg1"/>
                </a:solidFill>
              </a:rPr>
              <a:t>Their full dual attention model </a:t>
            </a:r>
            <a:r>
              <a:rPr lang="en-US" altLang="zh-CN" sz="2000" i="1" dirty="0" err="1">
                <a:solidFill>
                  <a:schemeClr val="bg1"/>
                </a:solidFill>
              </a:rPr>
              <a:t>Att</a:t>
            </a:r>
            <a:r>
              <a:rPr lang="en-US" altLang="zh-CN" sz="2000" i="1" dirty="0">
                <a:solidFill>
                  <a:schemeClr val="bg1"/>
                </a:solidFill>
              </a:rPr>
              <a:t>-Pooling-CNN achieves an even more favorable F1-score of 88%.</a:t>
            </a:r>
          </a:p>
        </p:txBody>
      </p:sp>
      <p:sp>
        <p:nvSpPr>
          <p:cNvPr id="6" name="Text Placeholder 2"/>
          <p:cNvSpPr txBox="1"/>
          <p:nvPr/>
        </p:nvSpPr>
        <p:spPr>
          <a:xfrm>
            <a:off x="309998" y="2504610"/>
            <a:ext cx="8406530" cy="2154703"/>
          </a:xfrm>
          <a:prstGeom prst="rect">
            <a:avLst/>
          </a:prstGeom>
        </p:spPr>
        <p:txBody>
          <a:bodyPr>
            <a:normAutofit fontScale="85000" lnSpcReduction="10000"/>
          </a:bodyPr>
          <a:lstStyle>
            <a:lvl1pPr marL="0" indent="0" algn="l" defTabSz="914400" rtl="0" eaLnBrk="1" latinLnBrk="0" hangingPunct="1">
              <a:lnSpc>
                <a:spcPct val="90000"/>
              </a:lnSpc>
              <a:spcBef>
                <a:spcPts val="0"/>
              </a:spcBef>
              <a:buFont typeface="Arial" panose="020B0604020202020204" pitchFamily="34" charset="0"/>
              <a:buNone/>
              <a:defRPr lang="en-US" sz="1100" b="0" i="0" kern="1200" smtClean="0">
                <a:solidFill>
                  <a:schemeClr val="tx1"/>
                </a:solidFill>
                <a:latin typeface="Calibri Light" panose="020F0302020204030204" charset="0"/>
                <a:ea typeface="+mn-ea"/>
                <a:cs typeface="Calibri Light" panose="020F0302020204030204" charset="0"/>
              </a:defRPr>
            </a:lvl1pPr>
            <a:lvl2pPr marL="144145" indent="-144145" algn="l" defTabSz="914400" rtl="0" eaLnBrk="1" latinLnBrk="0" hangingPunct="1">
              <a:lnSpc>
                <a:spcPct val="90000"/>
              </a:lnSpc>
              <a:spcBef>
                <a:spcPts val="600"/>
              </a:spcBef>
              <a:buFont typeface="Arial" panose="020B0604020202020204" pitchFamily="34" charset="0"/>
              <a:buChar char="–"/>
              <a:defRPr lang="en-US" sz="1200" b="0" i="0" kern="1200" smtClean="0">
                <a:solidFill>
                  <a:schemeClr val="tx1"/>
                </a:solidFill>
                <a:latin typeface="Calibri Light" panose="020F0302020204030204" charset="0"/>
                <a:ea typeface="+mn-ea"/>
                <a:cs typeface="Calibri Light" panose="020F0302020204030204" charset="0"/>
              </a:defRPr>
            </a:lvl2pPr>
            <a:lvl3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3pPr>
            <a:lvl4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4pPr>
            <a:lvl5pPr marL="144145" indent="-144145" algn="l" defTabSz="914400" rtl="0" eaLnBrk="1" latinLnBrk="0" hangingPunct="1">
              <a:lnSpc>
                <a:spcPct val="90000"/>
              </a:lnSpc>
              <a:spcBef>
                <a:spcPts val="600"/>
              </a:spcBef>
              <a:buFont typeface="Arial" panose="020B0604020202020204" pitchFamily="34" charset="0"/>
              <a:buChar char="»"/>
              <a:defRPr lang="en-GB" sz="1000" b="0" i="0" kern="1200" smtClean="0">
                <a:solidFill>
                  <a:schemeClr val="tx1"/>
                </a:solidFill>
                <a:latin typeface="Calibri Light" panose="020F0302020204030204" charset="0"/>
                <a:ea typeface="+mn-ea"/>
                <a:cs typeface="Calibri Light" panose="020F0302020204030204" charset="0"/>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40000"/>
              </a:lnSpc>
            </a:pPr>
            <a:r>
              <a:rPr lang="en-US" altLang="zh-CN" sz="2000" i="1" dirty="0">
                <a:solidFill>
                  <a:schemeClr val="bg1"/>
                </a:solidFill>
              </a:rPr>
              <a:t>Limitations</a:t>
            </a:r>
          </a:p>
          <a:p>
            <a:pPr marL="342900" indent="-342900">
              <a:lnSpc>
                <a:spcPct val="140000"/>
              </a:lnSpc>
              <a:buFont typeface="Arial" panose="020B0604020202020204" pitchFamily="34" charset="0"/>
              <a:buChar char="•"/>
            </a:pPr>
            <a:r>
              <a:rPr lang="en-US" altLang="zh-CN" sz="2000" i="1" dirty="0">
                <a:solidFill>
                  <a:schemeClr val="bg1"/>
                </a:solidFill>
              </a:rPr>
              <a:t>Some phrase does not appear in the training data, and moreover is used </a:t>
            </a:r>
            <a:r>
              <a:rPr lang="en-US" altLang="zh-CN" sz="2000" i="1" dirty="0"/>
              <a:t>metaphorically</a:t>
            </a:r>
            <a:r>
              <a:rPr lang="en-US" altLang="zh-CN" sz="2000" i="1" dirty="0">
                <a:solidFill>
                  <a:schemeClr val="bg1"/>
                </a:solidFill>
              </a:rPr>
              <a:t>, rather than in its original sense of turning around, making it difficult for the model to recognize the semantic connection</a:t>
            </a:r>
          </a:p>
          <a:p>
            <a:pPr marL="342900" indent="-342900">
              <a:lnSpc>
                <a:spcPct val="140000"/>
              </a:lnSpc>
              <a:buFont typeface="Arial" panose="020B0604020202020204" pitchFamily="34" charset="0"/>
              <a:buChar char="•"/>
            </a:pPr>
            <a:r>
              <a:rPr lang="en-US" altLang="zh-CN" sz="2000" i="1" dirty="0"/>
              <a:t>Implicit relationships </a:t>
            </a:r>
            <a:r>
              <a:rPr lang="en-US" altLang="zh-CN" sz="2000" i="1" dirty="0">
                <a:solidFill>
                  <a:schemeClr val="bg1"/>
                </a:solidFill>
              </a:rPr>
              <a:t>that are not clearly helpful in certain contexts are also quite error-prone, More informative word embeddings could conceivably help in such cases</a:t>
            </a:r>
          </a:p>
        </p:txBody>
      </p:sp>
      <p:sp>
        <p:nvSpPr>
          <p:cNvPr id="2" name="TextBox 1"/>
          <p:cNvSpPr txBox="1"/>
          <p:nvPr/>
        </p:nvSpPr>
        <p:spPr>
          <a:xfrm>
            <a:off x="3166712" y="4475747"/>
            <a:ext cx="0" cy="0"/>
          </a:xfrm>
          <a:prstGeom prst="rect">
            <a:avLst/>
          </a:prstGeom>
        </p:spPr>
        <p:txBody>
          <a:bodyPr vert="horz" wrap="none" lIns="0" tIns="0" rIns="0" bIns="0" spcCol="385658" rtlCol="0">
            <a:noAutofit/>
          </a:bodyPr>
          <a:lstStyle/>
          <a:p>
            <a:endParaRPr lang="en-US" dirty="0">
              <a:solidFill>
                <a:schemeClr val="bg1"/>
              </a:solidFill>
              <a:latin typeface="Calibri Light" panose="020F0302020204030204" charset="0"/>
              <a:ea typeface="Calibri Light" panose="020F0302020204030204" charset="0"/>
              <a:cs typeface="Calibri Light" panose="020F030202020403020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a:spLocks noGrp="1"/>
          </p:cNvSpPr>
          <p:nvPr>
            <p:ph type="body" sz="quarter" idx="10"/>
          </p:nvPr>
        </p:nvSpPr>
        <p:spPr>
          <a:xfrm>
            <a:off x="325155" y="274290"/>
            <a:ext cx="8493690" cy="532133"/>
          </a:xfrm>
        </p:spPr>
        <p:txBody>
          <a:bodyPr>
            <a:normAutofit/>
          </a:bodyPr>
          <a:lstStyle/>
          <a:p>
            <a:r>
              <a:rPr lang="en-US" altLang="zh-CN" u="sng" dirty="0"/>
              <a:t>Related</a:t>
            </a:r>
            <a:r>
              <a:rPr lang="zh-CN" altLang="en-US" u="sng" dirty="0"/>
              <a:t> </a:t>
            </a:r>
            <a:r>
              <a:rPr lang="en-US" altLang="zh-CN" u="sng" dirty="0"/>
              <a:t>work</a:t>
            </a:r>
            <a:r>
              <a:rPr lang="zh-CN" altLang="en-US" u="sng" dirty="0"/>
              <a:t> </a:t>
            </a:r>
            <a:r>
              <a:rPr lang="en-US" altLang="zh-CN" u="sng" dirty="0"/>
              <a:t>3:</a:t>
            </a:r>
            <a:r>
              <a:rPr lang="zh-CN" altLang="en-US" u="sng" dirty="0"/>
              <a:t> </a:t>
            </a:r>
            <a:r>
              <a:rPr lang="en-US" altLang="zh-CN" u="sng" dirty="0" err="1"/>
              <a:t>Ziran</a:t>
            </a:r>
            <a:r>
              <a:rPr lang="en-US" altLang="zh-CN" u="sng" dirty="0"/>
              <a:t> Li;</a:t>
            </a:r>
            <a:r>
              <a:rPr lang="zh-CN" altLang="en-US" u="sng" dirty="0"/>
              <a:t> </a:t>
            </a:r>
            <a:r>
              <a:rPr lang="en-US" altLang="zh-CN" u="sng" dirty="0"/>
              <a:t>ACL;</a:t>
            </a:r>
            <a:r>
              <a:rPr lang="zh-CN" altLang="en-US" u="sng" dirty="0"/>
              <a:t> </a:t>
            </a:r>
            <a:r>
              <a:rPr lang="en-US" altLang="zh-CN" u="sng" dirty="0"/>
              <a:t>2019</a:t>
            </a:r>
          </a:p>
        </p:txBody>
      </p:sp>
      <p:sp>
        <p:nvSpPr>
          <p:cNvPr id="6" name="Text Placeholder 2"/>
          <p:cNvSpPr txBox="1"/>
          <p:nvPr/>
        </p:nvSpPr>
        <p:spPr>
          <a:xfrm>
            <a:off x="3465095" y="806422"/>
            <a:ext cx="5353750" cy="3413886"/>
          </a:xfrm>
          <a:prstGeom prst="rect">
            <a:avLst/>
          </a:prstGeom>
        </p:spPr>
        <p:txBody>
          <a:bodyPr>
            <a:normAutofit fontScale="92500" lnSpcReduction="20000"/>
          </a:bodyPr>
          <a:lstStyle>
            <a:lvl1pPr marL="0" indent="0" algn="l" defTabSz="914400" rtl="0" eaLnBrk="1" latinLnBrk="0" hangingPunct="1">
              <a:lnSpc>
                <a:spcPct val="90000"/>
              </a:lnSpc>
              <a:spcBef>
                <a:spcPts val="0"/>
              </a:spcBef>
              <a:buFont typeface="Arial" panose="020B0604020202020204" pitchFamily="34" charset="0"/>
              <a:buNone/>
              <a:defRPr lang="en-US" sz="1100" b="0" i="0" kern="1200" smtClean="0">
                <a:solidFill>
                  <a:schemeClr val="tx1"/>
                </a:solidFill>
                <a:latin typeface="Calibri Light" panose="020F0302020204030204" charset="0"/>
                <a:ea typeface="+mn-ea"/>
                <a:cs typeface="Calibri Light" panose="020F0302020204030204" charset="0"/>
              </a:defRPr>
            </a:lvl1pPr>
            <a:lvl2pPr marL="144145" indent="-144145" algn="l" defTabSz="914400" rtl="0" eaLnBrk="1" latinLnBrk="0" hangingPunct="1">
              <a:lnSpc>
                <a:spcPct val="90000"/>
              </a:lnSpc>
              <a:spcBef>
                <a:spcPts val="600"/>
              </a:spcBef>
              <a:buFont typeface="Arial" panose="020B0604020202020204" pitchFamily="34" charset="0"/>
              <a:buChar char="–"/>
              <a:defRPr lang="en-US" sz="1200" b="0" i="0" kern="1200" smtClean="0">
                <a:solidFill>
                  <a:schemeClr val="tx1"/>
                </a:solidFill>
                <a:latin typeface="Calibri Light" panose="020F0302020204030204" charset="0"/>
                <a:ea typeface="+mn-ea"/>
                <a:cs typeface="Calibri Light" panose="020F0302020204030204" charset="0"/>
              </a:defRPr>
            </a:lvl2pPr>
            <a:lvl3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3pPr>
            <a:lvl4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4pPr>
            <a:lvl5pPr marL="144145" indent="-144145" algn="l" defTabSz="914400" rtl="0" eaLnBrk="1" latinLnBrk="0" hangingPunct="1">
              <a:lnSpc>
                <a:spcPct val="90000"/>
              </a:lnSpc>
              <a:spcBef>
                <a:spcPts val="600"/>
              </a:spcBef>
              <a:buFont typeface="Arial" panose="020B0604020202020204" pitchFamily="34" charset="0"/>
              <a:buChar char="»"/>
              <a:defRPr lang="en-GB" sz="1000" b="0" i="0" kern="1200" smtClean="0">
                <a:solidFill>
                  <a:schemeClr val="tx1"/>
                </a:solidFill>
                <a:latin typeface="Calibri Light" panose="020F0302020204030204" charset="0"/>
                <a:ea typeface="+mn-ea"/>
                <a:cs typeface="Calibri Light" panose="020F0302020204030204" charset="0"/>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40000"/>
              </a:lnSpc>
            </a:pPr>
            <a:r>
              <a:rPr lang="en-US" altLang="zh-CN" sz="2000" b="1" i="1" dirty="0">
                <a:solidFill>
                  <a:schemeClr val="bg1"/>
                </a:solidFill>
              </a:rPr>
              <a:t>Main</a:t>
            </a:r>
            <a:r>
              <a:rPr lang="zh-CN" altLang="en-US" sz="2000" b="1" i="1" dirty="0">
                <a:solidFill>
                  <a:schemeClr val="bg1"/>
                </a:solidFill>
              </a:rPr>
              <a:t> </a:t>
            </a:r>
            <a:r>
              <a:rPr lang="en-US" altLang="zh-CN" sz="2000" b="1" i="1" dirty="0">
                <a:solidFill>
                  <a:schemeClr val="bg1"/>
                </a:solidFill>
              </a:rPr>
              <a:t>ideas</a:t>
            </a:r>
            <a:r>
              <a:rPr lang="zh-CN" altLang="en-US" sz="2000" b="1" i="1" dirty="0">
                <a:solidFill>
                  <a:schemeClr val="bg1"/>
                </a:solidFill>
              </a:rPr>
              <a:t> </a:t>
            </a:r>
            <a:r>
              <a:rPr lang="en-US" altLang="zh-CN" sz="2000" b="1" i="1" dirty="0">
                <a:solidFill>
                  <a:schemeClr val="bg1"/>
                </a:solidFill>
              </a:rPr>
              <a:t>(think</a:t>
            </a:r>
            <a:r>
              <a:rPr lang="zh-CN" altLang="en-US" sz="2000" b="1" i="1" dirty="0">
                <a:solidFill>
                  <a:schemeClr val="bg1"/>
                </a:solidFill>
              </a:rPr>
              <a:t> </a:t>
            </a:r>
            <a:r>
              <a:rPr lang="en-US" altLang="zh-CN" sz="2000" b="1" i="1" dirty="0">
                <a:solidFill>
                  <a:schemeClr val="bg1"/>
                </a:solidFill>
              </a:rPr>
              <a:t>about</a:t>
            </a:r>
            <a:r>
              <a:rPr lang="zh-CN" altLang="en-US" sz="2000" b="1" i="1" dirty="0">
                <a:solidFill>
                  <a:schemeClr val="bg1"/>
                </a:solidFill>
              </a:rPr>
              <a:t> </a:t>
            </a:r>
            <a:r>
              <a:rPr lang="en-US" altLang="zh-CN" sz="2000" b="1" i="1" dirty="0">
                <a:solidFill>
                  <a:schemeClr val="bg1"/>
                </a:solidFill>
              </a:rPr>
              <a:t>why</a:t>
            </a:r>
            <a:r>
              <a:rPr lang="zh-CN" altLang="en-US" sz="2000" b="1" i="1" dirty="0">
                <a:solidFill>
                  <a:schemeClr val="bg1"/>
                </a:solidFill>
              </a:rPr>
              <a:t> </a:t>
            </a:r>
            <a:r>
              <a:rPr lang="en-US" altLang="zh-CN" sz="2000" b="1" i="1" dirty="0">
                <a:solidFill>
                  <a:schemeClr val="bg1"/>
                </a:solidFill>
              </a:rPr>
              <a:t>this</a:t>
            </a:r>
            <a:r>
              <a:rPr lang="zh-CN" altLang="en-US" sz="2000" b="1" i="1" dirty="0">
                <a:solidFill>
                  <a:schemeClr val="bg1"/>
                </a:solidFill>
              </a:rPr>
              <a:t> </a:t>
            </a:r>
            <a:r>
              <a:rPr lang="en-US" altLang="zh-CN" sz="2000" b="1" i="1" dirty="0">
                <a:solidFill>
                  <a:schemeClr val="bg1"/>
                </a:solidFill>
              </a:rPr>
              <a:t>paper</a:t>
            </a:r>
            <a:r>
              <a:rPr lang="zh-CN" altLang="en-US" sz="2000" b="1" i="1" dirty="0">
                <a:solidFill>
                  <a:schemeClr val="bg1"/>
                </a:solidFill>
              </a:rPr>
              <a:t> </a:t>
            </a:r>
            <a:r>
              <a:rPr lang="en-US" altLang="zh-CN" sz="2000" b="1" i="1" dirty="0">
                <a:solidFill>
                  <a:schemeClr val="bg1"/>
                </a:solidFill>
              </a:rPr>
              <a:t>could</a:t>
            </a:r>
            <a:r>
              <a:rPr lang="zh-CN" altLang="en-US" sz="2000" b="1" i="1" dirty="0">
                <a:solidFill>
                  <a:schemeClr val="bg1"/>
                </a:solidFill>
              </a:rPr>
              <a:t> </a:t>
            </a:r>
            <a:r>
              <a:rPr lang="en-US" altLang="zh-CN" sz="2000" b="1" i="1" dirty="0">
                <a:solidFill>
                  <a:schemeClr val="bg1"/>
                </a:solidFill>
              </a:rPr>
              <a:t>be</a:t>
            </a:r>
            <a:r>
              <a:rPr lang="zh-CN" altLang="en-US" sz="2000" b="1" i="1" dirty="0">
                <a:solidFill>
                  <a:schemeClr val="bg1"/>
                </a:solidFill>
              </a:rPr>
              <a:t> </a:t>
            </a:r>
            <a:r>
              <a:rPr lang="en-US" altLang="zh-CN" sz="2000" b="1" i="1" dirty="0">
                <a:solidFill>
                  <a:schemeClr val="bg1"/>
                </a:solidFill>
              </a:rPr>
              <a:t>published,</a:t>
            </a:r>
            <a:r>
              <a:rPr lang="zh-CN" altLang="en-US" sz="2000" b="1" i="1" dirty="0">
                <a:solidFill>
                  <a:schemeClr val="bg1"/>
                </a:solidFill>
              </a:rPr>
              <a:t> </a:t>
            </a:r>
            <a:r>
              <a:rPr lang="en-US" altLang="zh-CN" sz="2000" b="1" i="1" dirty="0">
                <a:solidFill>
                  <a:schemeClr val="bg1"/>
                </a:solidFill>
              </a:rPr>
              <a:t>what</a:t>
            </a:r>
            <a:r>
              <a:rPr lang="zh-CN" altLang="en-US" sz="2000" b="1" i="1" dirty="0">
                <a:solidFill>
                  <a:schemeClr val="bg1"/>
                </a:solidFill>
              </a:rPr>
              <a:t> </a:t>
            </a:r>
            <a:r>
              <a:rPr lang="en-US" altLang="zh-CN" sz="2000" b="1" i="1" dirty="0">
                <a:solidFill>
                  <a:schemeClr val="bg1"/>
                </a:solidFill>
              </a:rPr>
              <a:t>particular</a:t>
            </a:r>
            <a:r>
              <a:rPr lang="zh-CN" altLang="en-US" sz="2000" b="1" i="1" dirty="0">
                <a:solidFill>
                  <a:schemeClr val="bg1"/>
                </a:solidFill>
              </a:rPr>
              <a:t> </a:t>
            </a:r>
            <a:r>
              <a:rPr lang="en-US" altLang="zh-CN" sz="2000" b="1" i="1" dirty="0">
                <a:solidFill>
                  <a:schemeClr val="bg1"/>
                </a:solidFill>
              </a:rPr>
              <a:t>problems</a:t>
            </a:r>
            <a:r>
              <a:rPr lang="zh-CN" altLang="en-US" sz="2000" b="1" i="1" dirty="0">
                <a:solidFill>
                  <a:schemeClr val="bg1"/>
                </a:solidFill>
              </a:rPr>
              <a:t> </a:t>
            </a:r>
            <a:r>
              <a:rPr lang="en-US" altLang="zh-CN" sz="2000" b="1" i="1" dirty="0">
                <a:solidFill>
                  <a:schemeClr val="bg1"/>
                </a:solidFill>
              </a:rPr>
              <a:t>the</a:t>
            </a:r>
            <a:r>
              <a:rPr lang="zh-CN" altLang="en-US" sz="2000" b="1" i="1" dirty="0">
                <a:solidFill>
                  <a:schemeClr val="bg1"/>
                </a:solidFill>
              </a:rPr>
              <a:t> </a:t>
            </a:r>
            <a:r>
              <a:rPr lang="en-US" altLang="zh-CN" sz="2000" b="1" i="1" dirty="0">
                <a:solidFill>
                  <a:schemeClr val="bg1"/>
                </a:solidFill>
              </a:rPr>
              <a:t>researchers</a:t>
            </a:r>
            <a:r>
              <a:rPr lang="zh-CN" altLang="en-US" sz="2000" b="1" i="1" dirty="0">
                <a:solidFill>
                  <a:schemeClr val="bg1"/>
                </a:solidFill>
              </a:rPr>
              <a:t> </a:t>
            </a:r>
            <a:r>
              <a:rPr lang="en-US" altLang="zh-CN" sz="2000" b="1" i="1" dirty="0">
                <a:solidFill>
                  <a:schemeClr val="bg1"/>
                </a:solidFill>
              </a:rPr>
              <a:t>solved,</a:t>
            </a:r>
            <a:r>
              <a:rPr lang="zh-CN" altLang="en-US" sz="2000" b="1" i="1" dirty="0">
                <a:solidFill>
                  <a:schemeClr val="bg1"/>
                </a:solidFill>
              </a:rPr>
              <a:t> </a:t>
            </a:r>
            <a:r>
              <a:rPr lang="en-US" altLang="zh-CN" sz="2000" b="1" i="1" dirty="0">
                <a:solidFill>
                  <a:schemeClr val="bg1"/>
                </a:solidFill>
              </a:rPr>
              <a:t>and</a:t>
            </a:r>
            <a:r>
              <a:rPr lang="zh-CN" altLang="en-US" sz="2000" b="1" i="1" dirty="0">
                <a:solidFill>
                  <a:schemeClr val="bg1"/>
                </a:solidFill>
              </a:rPr>
              <a:t> </a:t>
            </a:r>
            <a:r>
              <a:rPr lang="en-US" altLang="zh-CN" sz="2000" b="1" i="1" dirty="0">
                <a:solidFill>
                  <a:schemeClr val="bg1"/>
                </a:solidFill>
              </a:rPr>
              <a:t>why</a:t>
            </a:r>
            <a:r>
              <a:rPr lang="zh-CN" altLang="en-US" sz="2000" b="1" i="1" dirty="0">
                <a:solidFill>
                  <a:schemeClr val="bg1"/>
                </a:solidFill>
              </a:rPr>
              <a:t> </a:t>
            </a:r>
            <a:r>
              <a:rPr lang="en-US" altLang="zh-CN" sz="2000" b="1" i="1" dirty="0">
                <a:solidFill>
                  <a:schemeClr val="bg1"/>
                </a:solidFill>
              </a:rPr>
              <a:t>this</a:t>
            </a:r>
            <a:r>
              <a:rPr lang="zh-CN" altLang="en-US" sz="2000" b="1" i="1" dirty="0">
                <a:solidFill>
                  <a:schemeClr val="bg1"/>
                </a:solidFill>
              </a:rPr>
              <a:t> </a:t>
            </a:r>
            <a:r>
              <a:rPr lang="en-US" altLang="zh-CN" sz="2000" b="1" i="1" dirty="0">
                <a:solidFill>
                  <a:schemeClr val="bg1"/>
                </a:solidFill>
              </a:rPr>
              <a:t>approach</a:t>
            </a:r>
            <a:r>
              <a:rPr lang="zh-CN" altLang="en-US" sz="2000" b="1" i="1" dirty="0">
                <a:solidFill>
                  <a:schemeClr val="bg1"/>
                </a:solidFill>
              </a:rPr>
              <a:t> </a:t>
            </a:r>
            <a:r>
              <a:rPr lang="en-US" altLang="zh-CN" sz="2000" b="1" i="1" dirty="0">
                <a:solidFill>
                  <a:schemeClr val="bg1"/>
                </a:solidFill>
              </a:rPr>
              <a:t>outperforms</a:t>
            </a:r>
            <a:r>
              <a:rPr lang="zh-CN" altLang="en-US" sz="2000" b="1" i="1" dirty="0">
                <a:solidFill>
                  <a:schemeClr val="bg1"/>
                </a:solidFill>
              </a:rPr>
              <a:t> </a:t>
            </a:r>
            <a:r>
              <a:rPr lang="en-US" altLang="zh-CN" sz="2000" b="1" i="1" dirty="0">
                <a:solidFill>
                  <a:schemeClr val="bg1"/>
                </a:solidFill>
              </a:rPr>
              <a:t>other</a:t>
            </a:r>
            <a:r>
              <a:rPr lang="zh-CN" altLang="en-US" sz="2000" b="1" i="1" dirty="0">
                <a:solidFill>
                  <a:schemeClr val="bg1"/>
                </a:solidFill>
              </a:rPr>
              <a:t> </a:t>
            </a:r>
            <a:r>
              <a:rPr lang="en-US" altLang="zh-CN" sz="2000" b="1" i="1" dirty="0">
                <a:solidFill>
                  <a:schemeClr val="bg1"/>
                </a:solidFill>
              </a:rPr>
              <a:t>approaches</a:t>
            </a:r>
            <a:r>
              <a:rPr lang="zh-CN" altLang="en-US" sz="2000" b="1" i="1" dirty="0">
                <a:solidFill>
                  <a:schemeClr val="bg1"/>
                </a:solidFill>
              </a:rPr>
              <a:t> </a:t>
            </a:r>
            <a:r>
              <a:rPr lang="en-US" altLang="zh-CN" sz="2000" b="1" i="1" dirty="0">
                <a:solidFill>
                  <a:schemeClr val="bg1"/>
                </a:solidFill>
              </a:rPr>
              <a:t>at</a:t>
            </a:r>
            <a:r>
              <a:rPr lang="zh-CN" altLang="en-US" sz="2000" b="1" i="1" dirty="0">
                <a:solidFill>
                  <a:schemeClr val="bg1"/>
                </a:solidFill>
              </a:rPr>
              <a:t> </a:t>
            </a:r>
            <a:r>
              <a:rPr lang="en-US" altLang="zh-CN" sz="2000" b="1" i="1" dirty="0">
                <a:solidFill>
                  <a:schemeClr val="bg1"/>
                </a:solidFill>
              </a:rPr>
              <a:t>that</a:t>
            </a:r>
            <a:r>
              <a:rPr lang="zh-CN" altLang="en-US" sz="2000" b="1" i="1" dirty="0">
                <a:solidFill>
                  <a:schemeClr val="bg1"/>
                </a:solidFill>
              </a:rPr>
              <a:t> </a:t>
            </a:r>
            <a:r>
              <a:rPr lang="en-US" altLang="zh-CN" sz="2000" b="1" i="1" dirty="0">
                <a:solidFill>
                  <a:schemeClr val="bg1"/>
                </a:solidFill>
              </a:rPr>
              <a:t>time</a:t>
            </a:r>
            <a:r>
              <a:rPr lang="zh-CN" altLang="en-US" sz="2000" b="1" i="1" dirty="0">
                <a:solidFill>
                  <a:schemeClr val="bg1"/>
                </a:solidFill>
              </a:rPr>
              <a:t> </a:t>
            </a:r>
            <a:r>
              <a:rPr lang="en-US" altLang="zh-CN" sz="2000" b="1" i="1" dirty="0">
                <a:solidFill>
                  <a:schemeClr val="bg1"/>
                </a:solidFill>
              </a:rPr>
              <a:t>)</a:t>
            </a:r>
          </a:p>
          <a:p>
            <a:pPr marL="342900" indent="-342900">
              <a:lnSpc>
                <a:spcPct val="140000"/>
              </a:lnSpc>
              <a:buFont typeface="Arial" panose="020B0604020202020204" pitchFamily="34" charset="0"/>
              <a:buChar char="•"/>
            </a:pPr>
            <a:r>
              <a:rPr lang="en-US" altLang="zh-CN" sz="2000" i="1" dirty="0">
                <a:solidFill>
                  <a:schemeClr val="bg1"/>
                </a:solidFill>
              </a:rPr>
              <a:t>uses a lattice-based structure to dynamically integrate </a:t>
            </a:r>
            <a:r>
              <a:rPr lang="en-US" altLang="zh-CN" sz="2000" i="1" dirty="0"/>
              <a:t>word-level features </a:t>
            </a:r>
            <a:r>
              <a:rPr lang="en-US" altLang="zh-CN" sz="2000" i="1" dirty="0">
                <a:solidFill>
                  <a:schemeClr val="bg1"/>
                </a:solidFill>
              </a:rPr>
              <a:t>into the character-based method.</a:t>
            </a:r>
          </a:p>
          <a:p>
            <a:pPr marL="342900" indent="-342900">
              <a:lnSpc>
                <a:spcPct val="140000"/>
              </a:lnSpc>
              <a:buFont typeface="Arial" panose="020B0604020202020204" pitchFamily="34" charset="0"/>
              <a:buChar char="•"/>
            </a:pPr>
            <a:r>
              <a:rPr lang="en-US" altLang="zh-CN" sz="2000" i="1" dirty="0">
                <a:solidFill>
                  <a:schemeClr val="bg1"/>
                </a:solidFill>
              </a:rPr>
              <a:t>model </a:t>
            </a:r>
            <a:r>
              <a:rPr lang="en-US" altLang="zh-CN" sz="2000" i="1" dirty="0"/>
              <a:t>multiple senses of polysemous words </a:t>
            </a:r>
            <a:r>
              <a:rPr lang="en-US" altLang="zh-CN" sz="2000" i="1" dirty="0">
                <a:solidFill>
                  <a:schemeClr val="bg1"/>
                </a:solidFill>
              </a:rPr>
              <a:t>with the help of external linguistic knowledge</a:t>
            </a:r>
          </a:p>
        </p:txBody>
      </p:sp>
      <p:pic>
        <p:nvPicPr>
          <p:cNvPr id="7" name="图片 6"/>
          <p:cNvPicPr>
            <a:picLocks noChangeAspect="1"/>
          </p:cNvPicPr>
          <p:nvPr/>
        </p:nvPicPr>
        <p:blipFill rotWithShape="1">
          <a:blip r:embed="rId2"/>
          <a:srcRect b="50000"/>
          <a:stretch>
            <a:fillRect/>
          </a:stretch>
        </p:blipFill>
        <p:spPr>
          <a:xfrm>
            <a:off x="301132" y="806422"/>
            <a:ext cx="2988604" cy="133890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312050-74DA-418C-AEB3-E5BF58D1E98A}"/>
              </a:ext>
            </a:extLst>
          </p:cNvPr>
          <p:cNvSpPr>
            <a:spLocks noGrp="1"/>
          </p:cNvSpPr>
          <p:nvPr>
            <p:ph type="body" sz="quarter" idx="10"/>
          </p:nvPr>
        </p:nvSpPr>
        <p:spPr/>
        <p:txBody>
          <a:bodyPr/>
          <a:lstStyle/>
          <a:p>
            <a:endParaRPr lang="zh-CN" altLang="en-US"/>
          </a:p>
        </p:txBody>
      </p:sp>
      <p:pic>
        <p:nvPicPr>
          <p:cNvPr id="3" name="Picture 2">
            <a:extLst>
              <a:ext uri="{FF2B5EF4-FFF2-40B4-BE49-F238E27FC236}">
                <a16:creationId xmlns:a16="http://schemas.microsoft.com/office/drawing/2014/main" id="{0A382254-7EE3-4729-AA1B-90352FD4CF5F}"/>
              </a:ext>
            </a:extLst>
          </p:cNvPr>
          <p:cNvPicPr>
            <a:picLocks noChangeAspect="1"/>
          </p:cNvPicPr>
          <p:nvPr/>
        </p:nvPicPr>
        <p:blipFill>
          <a:blip r:embed="rId2"/>
          <a:stretch>
            <a:fillRect/>
          </a:stretch>
        </p:blipFill>
        <p:spPr>
          <a:xfrm>
            <a:off x="0" y="84237"/>
            <a:ext cx="3936096" cy="4452886"/>
          </a:xfrm>
          <a:prstGeom prst="rect">
            <a:avLst/>
          </a:prstGeom>
        </p:spPr>
      </p:pic>
      <p:pic>
        <p:nvPicPr>
          <p:cNvPr id="4" name="Picture 3">
            <a:extLst>
              <a:ext uri="{FF2B5EF4-FFF2-40B4-BE49-F238E27FC236}">
                <a16:creationId xmlns:a16="http://schemas.microsoft.com/office/drawing/2014/main" id="{3334D6CC-2A50-47AC-BCFD-D9632845A7D2}"/>
              </a:ext>
            </a:extLst>
          </p:cNvPr>
          <p:cNvPicPr>
            <a:picLocks noChangeAspect="1"/>
          </p:cNvPicPr>
          <p:nvPr/>
        </p:nvPicPr>
        <p:blipFill>
          <a:blip r:embed="rId3"/>
          <a:stretch>
            <a:fillRect/>
          </a:stretch>
        </p:blipFill>
        <p:spPr>
          <a:xfrm>
            <a:off x="4371664" y="2970561"/>
            <a:ext cx="3695890" cy="1378021"/>
          </a:xfrm>
          <a:prstGeom prst="rect">
            <a:avLst/>
          </a:prstGeom>
        </p:spPr>
      </p:pic>
      <p:pic>
        <p:nvPicPr>
          <p:cNvPr id="5" name="Picture 4">
            <a:extLst>
              <a:ext uri="{FF2B5EF4-FFF2-40B4-BE49-F238E27FC236}">
                <a16:creationId xmlns:a16="http://schemas.microsoft.com/office/drawing/2014/main" id="{8803FEE5-D89B-40C2-BFF0-4C3E7960E115}"/>
              </a:ext>
            </a:extLst>
          </p:cNvPr>
          <p:cNvPicPr>
            <a:picLocks noChangeAspect="1"/>
          </p:cNvPicPr>
          <p:nvPr/>
        </p:nvPicPr>
        <p:blipFill>
          <a:blip r:embed="rId4"/>
          <a:stretch>
            <a:fillRect/>
          </a:stretch>
        </p:blipFill>
        <p:spPr>
          <a:xfrm>
            <a:off x="4454218" y="84237"/>
            <a:ext cx="3530781" cy="1727289"/>
          </a:xfrm>
          <a:prstGeom prst="rect">
            <a:avLst/>
          </a:prstGeom>
        </p:spPr>
      </p:pic>
    </p:spTree>
    <p:extLst>
      <p:ext uri="{BB962C8B-B14F-4D97-AF65-F5344CB8AC3E}">
        <p14:creationId xmlns:p14="http://schemas.microsoft.com/office/powerpoint/2010/main" val="222394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a:spLocks noGrp="1"/>
          </p:cNvSpPr>
          <p:nvPr>
            <p:ph type="body" sz="quarter" idx="10"/>
          </p:nvPr>
        </p:nvSpPr>
        <p:spPr>
          <a:xfrm>
            <a:off x="325155" y="274290"/>
            <a:ext cx="8493690" cy="532133"/>
          </a:xfrm>
        </p:spPr>
        <p:txBody>
          <a:bodyPr>
            <a:normAutofit/>
          </a:bodyPr>
          <a:lstStyle/>
          <a:p>
            <a:r>
              <a:rPr lang="en-US" altLang="zh-CN" u="sng" dirty="0"/>
              <a:t>Related</a:t>
            </a:r>
            <a:r>
              <a:rPr lang="zh-CN" altLang="en-US" u="sng" dirty="0"/>
              <a:t> </a:t>
            </a:r>
            <a:r>
              <a:rPr lang="en-US" altLang="zh-CN" u="sng" dirty="0"/>
              <a:t>work</a:t>
            </a:r>
            <a:r>
              <a:rPr lang="zh-CN" altLang="en-US" u="sng" dirty="0"/>
              <a:t> </a:t>
            </a:r>
            <a:r>
              <a:rPr lang="en-US" altLang="zh-CN" u="sng" dirty="0"/>
              <a:t>3:</a:t>
            </a:r>
            <a:r>
              <a:rPr lang="zh-CN" altLang="en-US" u="sng" dirty="0"/>
              <a:t> </a:t>
            </a:r>
            <a:r>
              <a:rPr lang="en-US" altLang="zh-CN" u="sng" dirty="0" err="1"/>
              <a:t>Ziran</a:t>
            </a:r>
            <a:r>
              <a:rPr lang="en-US" altLang="zh-CN" u="sng" dirty="0"/>
              <a:t> Li;</a:t>
            </a:r>
            <a:r>
              <a:rPr lang="zh-CN" altLang="en-US" u="sng" dirty="0"/>
              <a:t> </a:t>
            </a:r>
            <a:r>
              <a:rPr lang="en-US" altLang="zh-CN" u="sng" dirty="0"/>
              <a:t>ACL;</a:t>
            </a:r>
            <a:r>
              <a:rPr lang="zh-CN" altLang="en-US" u="sng" dirty="0"/>
              <a:t> </a:t>
            </a:r>
            <a:r>
              <a:rPr lang="en-US" altLang="zh-CN" u="sng" dirty="0"/>
              <a:t>2019</a:t>
            </a:r>
          </a:p>
        </p:txBody>
      </p:sp>
      <p:sp>
        <p:nvSpPr>
          <p:cNvPr id="7" name="Text Placeholder 2"/>
          <p:cNvSpPr txBox="1"/>
          <p:nvPr/>
        </p:nvSpPr>
        <p:spPr>
          <a:xfrm>
            <a:off x="325155" y="806422"/>
            <a:ext cx="8406530" cy="2021443"/>
          </a:xfrm>
          <a:prstGeom prst="rect">
            <a:avLst/>
          </a:prstGeom>
        </p:spPr>
        <p:txBody>
          <a:bodyPr>
            <a:normAutofit fontScale="62500" lnSpcReduction="20000"/>
          </a:bodyPr>
          <a:lstStyle>
            <a:lvl1pPr marL="0" indent="0" algn="l" defTabSz="914400" rtl="0" eaLnBrk="1" latinLnBrk="0" hangingPunct="1">
              <a:lnSpc>
                <a:spcPct val="90000"/>
              </a:lnSpc>
              <a:spcBef>
                <a:spcPts val="0"/>
              </a:spcBef>
              <a:buFont typeface="Arial" panose="020B0604020202020204" pitchFamily="34" charset="0"/>
              <a:buNone/>
              <a:defRPr lang="en-US" sz="1100" b="0" i="0" kern="1200" smtClean="0">
                <a:solidFill>
                  <a:schemeClr val="tx1"/>
                </a:solidFill>
                <a:latin typeface="Calibri Light" panose="020F0302020204030204" charset="0"/>
                <a:ea typeface="+mn-ea"/>
                <a:cs typeface="Calibri Light" panose="020F0302020204030204" charset="0"/>
              </a:defRPr>
            </a:lvl1pPr>
            <a:lvl2pPr marL="144145" indent="-144145" algn="l" defTabSz="914400" rtl="0" eaLnBrk="1" latinLnBrk="0" hangingPunct="1">
              <a:lnSpc>
                <a:spcPct val="90000"/>
              </a:lnSpc>
              <a:spcBef>
                <a:spcPts val="600"/>
              </a:spcBef>
              <a:buFont typeface="Arial" panose="020B0604020202020204" pitchFamily="34" charset="0"/>
              <a:buChar char="–"/>
              <a:defRPr lang="en-US" sz="1200" b="0" i="0" kern="1200" smtClean="0">
                <a:solidFill>
                  <a:schemeClr val="tx1"/>
                </a:solidFill>
                <a:latin typeface="Calibri Light" panose="020F0302020204030204" charset="0"/>
                <a:ea typeface="+mn-ea"/>
                <a:cs typeface="Calibri Light" panose="020F0302020204030204" charset="0"/>
              </a:defRPr>
            </a:lvl2pPr>
            <a:lvl3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3pPr>
            <a:lvl4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4pPr>
            <a:lvl5pPr marL="144145" indent="-144145" algn="l" defTabSz="914400" rtl="0" eaLnBrk="1" latinLnBrk="0" hangingPunct="1">
              <a:lnSpc>
                <a:spcPct val="90000"/>
              </a:lnSpc>
              <a:spcBef>
                <a:spcPts val="600"/>
              </a:spcBef>
              <a:buFont typeface="Arial" panose="020B0604020202020204" pitchFamily="34" charset="0"/>
              <a:buChar char="»"/>
              <a:defRPr lang="en-GB" sz="1000" b="0" i="0" kern="1200" smtClean="0">
                <a:solidFill>
                  <a:schemeClr val="tx1"/>
                </a:solidFill>
                <a:latin typeface="Calibri Light" panose="020F0302020204030204" charset="0"/>
                <a:ea typeface="+mn-ea"/>
                <a:cs typeface="Calibri Light" panose="020F0302020204030204" charset="0"/>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40000"/>
              </a:lnSpc>
            </a:pPr>
            <a:r>
              <a:rPr lang="en-US" altLang="zh-CN" sz="2000" b="1" i="1" dirty="0">
                <a:solidFill>
                  <a:schemeClr val="bg1"/>
                </a:solidFill>
              </a:rPr>
              <a:t>Data</a:t>
            </a:r>
            <a:r>
              <a:rPr lang="en-US" altLang="zh-CN" sz="2000" i="1" dirty="0">
                <a:solidFill>
                  <a:schemeClr val="bg1"/>
                </a:solidFill>
              </a:rPr>
              <a:t> </a:t>
            </a:r>
          </a:p>
          <a:p>
            <a:pPr marL="342900" indent="-342900">
              <a:lnSpc>
                <a:spcPct val="140000"/>
              </a:lnSpc>
              <a:buFont typeface="Arial" panose="020B0604020202020204" pitchFamily="34" charset="0"/>
              <a:buChar char="•"/>
            </a:pPr>
            <a:r>
              <a:rPr lang="en-US" altLang="zh-CN" sz="2000" i="1" dirty="0">
                <a:solidFill>
                  <a:schemeClr val="bg1"/>
                </a:solidFill>
              </a:rPr>
              <a:t>Chinese </a:t>
            </a:r>
            <a:r>
              <a:rPr lang="en-US" altLang="zh-CN" sz="2000" i="1" dirty="0" err="1">
                <a:solidFill>
                  <a:schemeClr val="bg1"/>
                </a:solidFill>
              </a:rPr>
              <a:t>SanWen</a:t>
            </a:r>
            <a:r>
              <a:rPr lang="en-US" altLang="zh-CN" sz="2000" i="1" dirty="0">
                <a:solidFill>
                  <a:schemeClr val="bg1"/>
                </a:solidFill>
              </a:rPr>
              <a:t> , ACE 2005 Chinese corpus, (LDC2006T06) and </a:t>
            </a:r>
            <a:r>
              <a:rPr lang="en-US" altLang="zh-CN" sz="2000" i="1" dirty="0" err="1">
                <a:solidFill>
                  <a:schemeClr val="bg1"/>
                </a:solidFill>
              </a:rPr>
              <a:t>FinRE</a:t>
            </a:r>
            <a:endParaRPr lang="en-US" altLang="zh-CN" sz="2000" i="1" dirty="0">
              <a:solidFill>
                <a:schemeClr val="bg1"/>
              </a:solidFill>
            </a:endParaRPr>
          </a:p>
          <a:p>
            <a:pPr marL="342900" indent="-342900">
              <a:lnSpc>
                <a:spcPct val="140000"/>
              </a:lnSpc>
              <a:buFont typeface="Arial" panose="020B0604020202020204" pitchFamily="34" charset="0"/>
              <a:buChar char="•"/>
            </a:pPr>
            <a:r>
              <a:rPr lang="en-US" altLang="zh-CN" sz="2000" i="1" dirty="0">
                <a:solidFill>
                  <a:schemeClr val="bg1"/>
                </a:solidFill>
              </a:rPr>
              <a:t>The Chinese </a:t>
            </a:r>
            <a:r>
              <a:rPr lang="en-US" altLang="zh-CN" sz="2000" i="1" dirty="0" err="1">
                <a:solidFill>
                  <a:schemeClr val="bg1"/>
                </a:solidFill>
              </a:rPr>
              <a:t>SanWen</a:t>
            </a:r>
            <a:r>
              <a:rPr lang="en-US" altLang="zh-CN" sz="2000" i="1" dirty="0">
                <a:solidFill>
                  <a:schemeClr val="bg1"/>
                </a:solidFill>
              </a:rPr>
              <a:t> dataset contains </a:t>
            </a:r>
            <a:r>
              <a:rPr lang="en-US" altLang="zh-CN" sz="2000" i="1" dirty="0"/>
              <a:t>9 types of relations </a:t>
            </a:r>
            <a:r>
              <a:rPr lang="en-US" altLang="zh-CN" sz="2000" i="1" dirty="0">
                <a:solidFill>
                  <a:schemeClr val="bg1"/>
                </a:solidFill>
              </a:rPr>
              <a:t>among 837 Chinese literature articles, in which 695 articles for training, 84 for testing and the rest 58 for validating</a:t>
            </a:r>
          </a:p>
          <a:p>
            <a:pPr marL="342900" indent="-342900">
              <a:lnSpc>
                <a:spcPct val="140000"/>
              </a:lnSpc>
              <a:buFont typeface="Arial" panose="020B0604020202020204" pitchFamily="34" charset="0"/>
              <a:buChar char="•"/>
            </a:pPr>
            <a:r>
              <a:rPr lang="en-US" altLang="zh-CN" sz="2000" i="1" dirty="0">
                <a:solidFill>
                  <a:schemeClr val="bg1"/>
                </a:solidFill>
              </a:rPr>
              <a:t>The ACE 2005 dataset is containing 8023 relation facts with </a:t>
            </a:r>
            <a:r>
              <a:rPr lang="en-US" altLang="zh-CN" sz="2000" i="1" dirty="0"/>
              <a:t>18 relation subtypes</a:t>
            </a:r>
            <a:r>
              <a:rPr lang="en-US" altLang="zh-CN" sz="2000" i="1" dirty="0">
                <a:solidFill>
                  <a:schemeClr val="bg1"/>
                </a:solidFill>
              </a:rPr>
              <a:t>.  Randomly select 75% of it to train the models and the remaining is used for evaluation.</a:t>
            </a:r>
          </a:p>
          <a:p>
            <a:pPr marL="342900" indent="-342900">
              <a:lnSpc>
                <a:spcPct val="140000"/>
              </a:lnSpc>
              <a:buFont typeface="Arial" panose="020B0604020202020204" pitchFamily="34" charset="0"/>
              <a:buChar char="•"/>
            </a:pPr>
            <a:r>
              <a:rPr lang="en-US" altLang="zh-CN" sz="2000" i="1" dirty="0">
                <a:solidFill>
                  <a:schemeClr val="bg1"/>
                </a:solidFill>
              </a:rPr>
              <a:t>The </a:t>
            </a:r>
            <a:r>
              <a:rPr lang="en-US" altLang="zh-CN" sz="2000" i="1" dirty="0" err="1">
                <a:solidFill>
                  <a:schemeClr val="bg1"/>
                </a:solidFill>
              </a:rPr>
              <a:t>FinRE</a:t>
            </a:r>
            <a:r>
              <a:rPr lang="en-US" altLang="zh-CN" sz="2000" i="1" dirty="0">
                <a:solidFill>
                  <a:schemeClr val="bg1"/>
                </a:solidFill>
              </a:rPr>
              <a:t> dataset from 2647 financial news in </a:t>
            </a:r>
            <a:r>
              <a:rPr lang="en-US" altLang="zh-CN" sz="2000" i="1" dirty="0" err="1">
                <a:solidFill>
                  <a:schemeClr val="bg1"/>
                </a:solidFill>
              </a:rPr>
              <a:t>Sina</a:t>
            </a:r>
            <a:r>
              <a:rPr lang="en-US" altLang="zh-CN" sz="2000" i="1" dirty="0">
                <a:solidFill>
                  <a:schemeClr val="bg1"/>
                </a:solidFill>
              </a:rPr>
              <a:t> Finance 2, with 13486, 3727 and 1489 relation instances for training, testing and validation respectively.</a:t>
            </a:r>
          </a:p>
        </p:txBody>
      </p:sp>
      <p:sp>
        <p:nvSpPr>
          <p:cNvPr id="8" name="Text Placeholder 2"/>
          <p:cNvSpPr txBox="1"/>
          <p:nvPr/>
        </p:nvSpPr>
        <p:spPr>
          <a:xfrm>
            <a:off x="325155" y="2827866"/>
            <a:ext cx="8406530" cy="1063082"/>
          </a:xfrm>
          <a:prstGeom prst="rect">
            <a:avLst/>
          </a:prstGeom>
        </p:spPr>
        <p:txBody>
          <a:bodyPr>
            <a:normAutofit fontScale="70000" lnSpcReduction="20000"/>
          </a:bodyPr>
          <a:lstStyle>
            <a:lvl1pPr marL="0" indent="0" algn="l" defTabSz="914400" rtl="0" eaLnBrk="1" latinLnBrk="0" hangingPunct="1">
              <a:lnSpc>
                <a:spcPct val="90000"/>
              </a:lnSpc>
              <a:spcBef>
                <a:spcPts val="0"/>
              </a:spcBef>
              <a:buFont typeface="Arial" panose="020B0604020202020204" pitchFamily="34" charset="0"/>
              <a:buNone/>
              <a:defRPr lang="en-US" sz="1100" b="0" i="0" kern="1200" smtClean="0">
                <a:solidFill>
                  <a:schemeClr val="tx1"/>
                </a:solidFill>
                <a:latin typeface="Calibri Light" panose="020F0302020204030204" charset="0"/>
                <a:ea typeface="+mn-ea"/>
                <a:cs typeface="Calibri Light" panose="020F0302020204030204" charset="0"/>
              </a:defRPr>
            </a:lvl1pPr>
            <a:lvl2pPr marL="144145" indent="-144145" algn="l" defTabSz="914400" rtl="0" eaLnBrk="1" latinLnBrk="0" hangingPunct="1">
              <a:lnSpc>
                <a:spcPct val="90000"/>
              </a:lnSpc>
              <a:spcBef>
                <a:spcPts val="600"/>
              </a:spcBef>
              <a:buFont typeface="Arial" panose="020B0604020202020204" pitchFamily="34" charset="0"/>
              <a:buChar char="–"/>
              <a:defRPr lang="en-US" sz="1200" b="0" i="0" kern="1200" smtClean="0">
                <a:solidFill>
                  <a:schemeClr val="tx1"/>
                </a:solidFill>
                <a:latin typeface="Calibri Light" panose="020F0302020204030204" charset="0"/>
                <a:ea typeface="+mn-ea"/>
                <a:cs typeface="Calibri Light" panose="020F0302020204030204" charset="0"/>
              </a:defRPr>
            </a:lvl2pPr>
            <a:lvl3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3pPr>
            <a:lvl4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4pPr>
            <a:lvl5pPr marL="144145" indent="-144145" algn="l" defTabSz="914400" rtl="0" eaLnBrk="1" latinLnBrk="0" hangingPunct="1">
              <a:lnSpc>
                <a:spcPct val="90000"/>
              </a:lnSpc>
              <a:spcBef>
                <a:spcPts val="600"/>
              </a:spcBef>
              <a:buFont typeface="Arial" panose="020B0604020202020204" pitchFamily="34" charset="0"/>
              <a:buChar char="»"/>
              <a:defRPr lang="en-GB" sz="1000" b="0" i="0" kern="1200" smtClean="0">
                <a:solidFill>
                  <a:schemeClr val="tx1"/>
                </a:solidFill>
                <a:latin typeface="Calibri Light" panose="020F0302020204030204" charset="0"/>
                <a:ea typeface="+mn-ea"/>
                <a:cs typeface="Calibri Light" panose="020F0302020204030204" charset="0"/>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40000"/>
              </a:lnSpc>
            </a:pPr>
            <a:r>
              <a:rPr lang="en-US" altLang="zh-CN" sz="2000" b="1" i="1" dirty="0">
                <a:solidFill>
                  <a:schemeClr val="bg1"/>
                </a:solidFill>
              </a:rPr>
              <a:t>Objectives</a:t>
            </a:r>
            <a:r>
              <a:rPr lang="en-US" altLang="zh-CN" sz="2000" i="1" dirty="0">
                <a:solidFill>
                  <a:schemeClr val="bg1"/>
                </a:solidFill>
              </a:rPr>
              <a:t> </a:t>
            </a:r>
          </a:p>
          <a:p>
            <a:pPr marL="342900" indent="-342900">
              <a:lnSpc>
                <a:spcPct val="140000"/>
              </a:lnSpc>
              <a:buFont typeface="Arial" panose="020B0604020202020204" pitchFamily="34" charset="0"/>
              <a:buChar char="•"/>
            </a:pPr>
            <a:r>
              <a:rPr lang="en-US" altLang="zh-CN" sz="2000" i="1" dirty="0">
                <a:solidFill>
                  <a:schemeClr val="bg1"/>
                </a:solidFill>
              </a:rPr>
              <a:t> Metrics: precision-recall curve, F1-score, Precision at top N predictions (P@N) and area under the curve (AUC)</a:t>
            </a:r>
          </a:p>
          <a:p>
            <a:pPr marL="342900" indent="-342900">
              <a:lnSpc>
                <a:spcPct val="140000"/>
              </a:lnSpc>
              <a:buFont typeface="Arial" panose="020B0604020202020204" pitchFamily="34" charset="0"/>
              <a:buChar char="•"/>
            </a:pPr>
            <a:r>
              <a:rPr lang="en-US" altLang="zh-CN" sz="2000" i="1" dirty="0">
                <a:solidFill>
                  <a:schemeClr val="bg1"/>
                </a:solidFill>
              </a:rPr>
              <a:t>Loss</a:t>
            </a:r>
            <a:r>
              <a:rPr lang="zh-CN" altLang="en-US" sz="2000" i="1" dirty="0">
                <a:solidFill>
                  <a:schemeClr val="bg1"/>
                </a:solidFill>
              </a:rPr>
              <a:t> </a:t>
            </a:r>
            <a:r>
              <a:rPr lang="en-US" altLang="zh-CN" sz="2000" i="1" dirty="0">
                <a:solidFill>
                  <a:schemeClr val="bg1"/>
                </a:solidFill>
              </a:rPr>
              <a:t>definition:</a:t>
            </a:r>
            <a:r>
              <a:rPr lang="zh-CN" altLang="en-US" sz="2000" i="1" dirty="0">
                <a:solidFill>
                  <a:schemeClr val="bg1"/>
                </a:solidFill>
              </a:rPr>
              <a:t> </a:t>
            </a:r>
            <a:r>
              <a:rPr lang="en-US" altLang="zh-CN" sz="2000" i="1" dirty="0">
                <a:solidFill>
                  <a:schemeClr val="bg1"/>
                </a:solidFill>
              </a:rPr>
              <a:t>                                                      (S is sentence, y is  the estimated probability for each type.)</a:t>
            </a:r>
          </a:p>
        </p:txBody>
      </p:sp>
      <p:sp>
        <p:nvSpPr>
          <p:cNvPr id="9" name="Text Placeholder 2"/>
          <p:cNvSpPr txBox="1"/>
          <p:nvPr/>
        </p:nvSpPr>
        <p:spPr>
          <a:xfrm>
            <a:off x="325155" y="3820611"/>
            <a:ext cx="8406530" cy="1063082"/>
          </a:xfrm>
          <a:prstGeom prst="rect">
            <a:avLst/>
          </a:prstGeom>
        </p:spPr>
        <p:txBody>
          <a:bodyPr>
            <a:normAutofit fontScale="85000" lnSpcReduction="20000"/>
          </a:bodyPr>
          <a:lstStyle>
            <a:lvl1pPr marL="0" indent="0" algn="l" defTabSz="914400" rtl="0" eaLnBrk="1" latinLnBrk="0" hangingPunct="1">
              <a:lnSpc>
                <a:spcPct val="90000"/>
              </a:lnSpc>
              <a:spcBef>
                <a:spcPts val="0"/>
              </a:spcBef>
              <a:buFont typeface="Arial" panose="020B0604020202020204" pitchFamily="34" charset="0"/>
              <a:buNone/>
              <a:defRPr lang="en-US" sz="1100" b="0" i="0" kern="1200" smtClean="0">
                <a:solidFill>
                  <a:schemeClr val="tx1"/>
                </a:solidFill>
                <a:latin typeface="Calibri Light" panose="020F0302020204030204" charset="0"/>
                <a:ea typeface="+mn-ea"/>
                <a:cs typeface="Calibri Light" panose="020F0302020204030204" charset="0"/>
              </a:defRPr>
            </a:lvl1pPr>
            <a:lvl2pPr marL="144145" indent="-144145" algn="l" defTabSz="914400" rtl="0" eaLnBrk="1" latinLnBrk="0" hangingPunct="1">
              <a:lnSpc>
                <a:spcPct val="90000"/>
              </a:lnSpc>
              <a:spcBef>
                <a:spcPts val="600"/>
              </a:spcBef>
              <a:buFont typeface="Arial" panose="020B0604020202020204" pitchFamily="34" charset="0"/>
              <a:buChar char="–"/>
              <a:defRPr lang="en-US" sz="1200" b="0" i="0" kern="1200" smtClean="0">
                <a:solidFill>
                  <a:schemeClr val="tx1"/>
                </a:solidFill>
                <a:latin typeface="Calibri Light" panose="020F0302020204030204" charset="0"/>
                <a:ea typeface="+mn-ea"/>
                <a:cs typeface="Calibri Light" panose="020F0302020204030204" charset="0"/>
              </a:defRPr>
            </a:lvl2pPr>
            <a:lvl3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3pPr>
            <a:lvl4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4pPr>
            <a:lvl5pPr marL="144145" indent="-144145" algn="l" defTabSz="914400" rtl="0" eaLnBrk="1" latinLnBrk="0" hangingPunct="1">
              <a:lnSpc>
                <a:spcPct val="90000"/>
              </a:lnSpc>
              <a:spcBef>
                <a:spcPts val="600"/>
              </a:spcBef>
              <a:buFont typeface="Arial" panose="020B0604020202020204" pitchFamily="34" charset="0"/>
              <a:buChar char="»"/>
              <a:defRPr lang="en-GB" sz="1000" b="0" i="0" kern="1200" smtClean="0">
                <a:solidFill>
                  <a:schemeClr val="tx1"/>
                </a:solidFill>
                <a:latin typeface="Calibri Light" panose="020F0302020204030204" charset="0"/>
                <a:ea typeface="+mn-ea"/>
                <a:cs typeface="Calibri Light" panose="020F0302020204030204" charset="0"/>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40000"/>
              </a:lnSpc>
            </a:pPr>
            <a:r>
              <a:rPr lang="en-US" altLang="zh-CN" sz="2000" b="1" i="1" dirty="0">
                <a:solidFill>
                  <a:schemeClr val="bg1"/>
                </a:solidFill>
              </a:rPr>
              <a:t>Models</a:t>
            </a:r>
            <a:r>
              <a:rPr lang="en-US" altLang="zh-CN" sz="2000" i="1" dirty="0">
                <a:solidFill>
                  <a:schemeClr val="bg1"/>
                </a:solidFill>
              </a:rPr>
              <a:t> </a:t>
            </a:r>
          </a:p>
          <a:p>
            <a:pPr marL="342900" indent="-342900">
              <a:lnSpc>
                <a:spcPct val="140000"/>
              </a:lnSpc>
              <a:buFont typeface="Arial" panose="020B0604020202020204" pitchFamily="34" charset="0"/>
              <a:buChar char="•"/>
            </a:pPr>
            <a:r>
              <a:rPr lang="en-US" altLang="zh-CN" sz="2000" i="1" dirty="0">
                <a:solidFill>
                  <a:schemeClr val="bg1"/>
                </a:solidFill>
              </a:rPr>
              <a:t>Baseline: Word-Based, Char-based(CNN, BLSTM, PCNN)</a:t>
            </a:r>
          </a:p>
          <a:p>
            <a:pPr marL="342900" indent="-342900">
              <a:lnSpc>
                <a:spcPct val="140000"/>
              </a:lnSpc>
              <a:buFont typeface="Arial" panose="020B0604020202020204" pitchFamily="34" charset="0"/>
              <a:buChar char="•"/>
            </a:pPr>
            <a:r>
              <a:rPr lang="en-US" altLang="zh-CN" sz="2000" i="1" dirty="0">
                <a:solidFill>
                  <a:schemeClr val="bg1"/>
                </a:solidFill>
              </a:rPr>
              <a:t>SOTA: MG lattice model</a:t>
            </a:r>
          </a:p>
        </p:txBody>
      </p:sp>
      <p:pic>
        <p:nvPicPr>
          <p:cNvPr id="4" name="图片 3"/>
          <p:cNvPicPr>
            <a:picLocks noChangeAspect="1"/>
          </p:cNvPicPr>
          <p:nvPr/>
        </p:nvPicPr>
        <p:blipFill>
          <a:blip r:embed="rId2"/>
          <a:stretch>
            <a:fillRect/>
          </a:stretch>
        </p:blipFill>
        <p:spPr>
          <a:xfrm>
            <a:off x="1920739" y="3403226"/>
            <a:ext cx="1996613" cy="48772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a:spLocks noGrp="1"/>
          </p:cNvSpPr>
          <p:nvPr>
            <p:ph type="body" sz="quarter" idx="10"/>
          </p:nvPr>
        </p:nvSpPr>
        <p:spPr>
          <a:xfrm>
            <a:off x="325155" y="274290"/>
            <a:ext cx="8493690" cy="532133"/>
          </a:xfrm>
        </p:spPr>
        <p:txBody>
          <a:bodyPr>
            <a:normAutofit/>
          </a:bodyPr>
          <a:lstStyle/>
          <a:p>
            <a:r>
              <a:rPr lang="en-US" altLang="zh-CN" u="sng" dirty="0"/>
              <a:t>Related</a:t>
            </a:r>
            <a:r>
              <a:rPr lang="zh-CN" altLang="en-US" u="sng" dirty="0"/>
              <a:t> </a:t>
            </a:r>
            <a:r>
              <a:rPr lang="en-US" altLang="zh-CN" u="sng" dirty="0"/>
              <a:t>work</a:t>
            </a:r>
            <a:r>
              <a:rPr lang="zh-CN" altLang="en-US" u="sng" dirty="0"/>
              <a:t> </a:t>
            </a:r>
            <a:r>
              <a:rPr lang="en-US" altLang="zh-CN" u="sng" dirty="0"/>
              <a:t>3:</a:t>
            </a:r>
            <a:r>
              <a:rPr lang="zh-CN" altLang="en-US" u="sng" dirty="0"/>
              <a:t> </a:t>
            </a:r>
            <a:r>
              <a:rPr lang="en-US" altLang="zh-CN" u="sng" dirty="0" err="1"/>
              <a:t>Ziran</a:t>
            </a:r>
            <a:r>
              <a:rPr lang="en-US" altLang="zh-CN" u="sng" dirty="0"/>
              <a:t> Li;</a:t>
            </a:r>
            <a:r>
              <a:rPr lang="zh-CN" altLang="en-US" u="sng" dirty="0"/>
              <a:t> </a:t>
            </a:r>
            <a:r>
              <a:rPr lang="en-US" altLang="zh-CN" u="sng" dirty="0"/>
              <a:t>ACL;</a:t>
            </a:r>
            <a:r>
              <a:rPr lang="zh-CN" altLang="en-US" u="sng" dirty="0"/>
              <a:t> </a:t>
            </a:r>
            <a:r>
              <a:rPr lang="en-US" altLang="zh-CN" u="sng" dirty="0"/>
              <a:t>2019</a:t>
            </a:r>
          </a:p>
        </p:txBody>
      </p:sp>
      <p:sp>
        <p:nvSpPr>
          <p:cNvPr id="7" name="Text Placeholder 2"/>
          <p:cNvSpPr txBox="1"/>
          <p:nvPr/>
        </p:nvSpPr>
        <p:spPr>
          <a:xfrm>
            <a:off x="325155" y="806422"/>
            <a:ext cx="8406530" cy="1897021"/>
          </a:xfrm>
          <a:prstGeom prst="rect">
            <a:avLst/>
          </a:prstGeom>
        </p:spPr>
        <p:txBody>
          <a:bodyPr>
            <a:normAutofit fontScale="77500" lnSpcReduction="20000"/>
          </a:bodyPr>
          <a:lstStyle>
            <a:lvl1pPr marL="0" indent="0" algn="l" defTabSz="914400" rtl="0" eaLnBrk="1" latinLnBrk="0" hangingPunct="1">
              <a:lnSpc>
                <a:spcPct val="90000"/>
              </a:lnSpc>
              <a:spcBef>
                <a:spcPts val="0"/>
              </a:spcBef>
              <a:buFont typeface="Arial" panose="020B0604020202020204" pitchFamily="34" charset="0"/>
              <a:buNone/>
              <a:defRPr lang="en-US" sz="1100" b="0" i="0" kern="1200" smtClean="0">
                <a:solidFill>
                  <a:schemeClr val="tx1"/>
                </a:solidFill>
                <a:latin typeface="Calibri Light" panose="020F0302020204030204" charset="0"/>
                <a:ea typeface="+mn-ea"/>
                <a:cs typeface="Calibri Light" panose="020F0302020204030204" charset="0"/>
              </a:defRPr>
            </a:lvl1pPr>
            <a:lvl2pPr marL="144145" indent="-144145" algn="l" defTabSz="914400" rtl="0" eaLnBrk="1" latinLnBrk="0" hangingPunct="1">
              <a:lnSpc>
                <a:spcPct val="90000"/>
              </a:lnSpc>
              <a:spcBef>
                <a:spcPts val="600"/>
              </a:spcBef>
              <a:buFont typeface="Arial" panose="020B0604020202020204" pitchFamily="34" charset="0"/>
              <a:buChar char="–"/>
              <a:defRPr lang="en-US" sz="1200" b="0" i="0" kern="1200" smtClean="0">
                <a:solidFill>
                  <a:schemeClr val="tx1"/>
                </a:solidFill>
                <a:latin typeface="Calibri Light" panose="020F0302020204030204" charset="0"/>
                <a:ea typeface="+mn-ea"/>
                <a:cs typeface="Calibri Light" panose="020F0302020204030204" charset="0"/>
              </a:defRPr>
            </a:lvl2pPr>
            <a:lvl3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3pPr>
            <a:lvl4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4pPr>
            <a:lvl5pPr marL="144145" indent="-144145" algn="l" defTabSz="914400" rtl="0" eaLnBrk="1" latinLnBrk="0" hangingPunct="1">
              <a:lnSpc>
                <a:spcPct val="90000"/>
              </a:lnSpc>
              <a:spcBef>
                <a:spcPts val="600"/>
              </a:spcBef>
              <a:buFont typeface="Arial" panose="020B0604020202020204" pitchFamily="34" charset="0"/>
              <a:buChar char="»"/>
              <a:defRPr lang="en-GB" sz="1000" b="0" i="0" kern="1200" smtClean="0">
                <a:solidFill>
                  <a:schemeClr val="tx1"/>
                </a:solidFill>
                <a:latin typeface="Calibri Light" panose="020F0302020204030204" charset="0"/>
                <a:ea typeface="+mn-ea"/>
                <a:cs typeface="Calibri Light" panose="020F0302020204030204" charset="0"/>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40000"/>
              </a:lnSpc>
            </a:pPr>
            <a:r>
              <a:rPr lang="en-US" altLang="zh-CN" sz="2000" i="1" dirty="0">
                <a:solidFill>
                  <a:schemeClr val="bg1"/>
                </a:solidFill>
              </a:rPr>
              <a:t>Results </a:t>
            </a:r>
          </a:p>
          <a:p>
            <a:pPr marL="342900" indent="-342900">
              <a:lnSpc>
                <a:spcPct val="140000"/>
              </a:lnSpc>
              <a:buFont typeface="Arial" panose="020B0604020202020204" pitchFamily="34" charset="0"/>
              <a:buChar char="•"/>
            </a:pPr>
            <a:r>
              <a:rPr lang="en-US" altLang="zh-CN" sz="2000" i="1" dirty="0">
                <a:solidFill>
                  <a:schemeClr val="bg1"/>
                </a:solidFill>
              </a:rPr>
              <a:t> Lattice-based models significantly outperform other proposed models on datasets from different domains.</a:t>
            </a:r>
          </a:p>
          <a:p>
            <a:pPr marL="342900" indent="-342900">
              <a:lnSpc>
                <a:spcPct val="140000"/>
              </a:lnSpc>
              <a:buFont typeface="Arial" panose="020B0604020202020204" pitchFamily="34" charset="0"/>
              <a:buChar char="•"/>
            </a:pPr>
            <a:r>
              <a:rPr lang="en-US" altLang="zh-CN" sz="2000" i="1" dirty="0">
                <a:solidFill>
                  <a:schemeClr val="bg1"/>
                </a:solidFill>
              </a:rPr>
              <a:t>The gap between the basic lattice model and the MG lattice model becomes narrow on the dataset </a:t>
            </a:r>
            <a:r>
              <a:rPr lang="en-US" altLang="zh-CN" sz="2000" i="1" dirty="0" err="1">
                <a:solidFill>
                  <a:schemeClr val="bg1"/>
                </a:solidFill>
              </a:rPr>
              <a:t>FinRE</a:t>
            </a:r>
            <a:r>
              <a:rPr lang="en-US" altLang="zh-CN" sz="2000" i="1" dirty="0">
                <a:solidFill>
                  <a:schemeClr val="bg1"/>
                </a:solidFill>
              </a:rPr>
              <a:t>. (</a:t>
            </a:r>
            <a:r>
              <a:rPr lang="en-US" altLang="zh-CN" sz="2000" i="1" dirty="0" err="1">
                <a:solidFill>
                  <a:schemeClr val="bg1"/>
                </a:solidFill>
              </a:rPr>
              <a:t>FinRE</a:t>
            </a:r>
            <a:r>
              <a:rPr lang="en-US" altLang="zh-CN" sz="2000" i="1" dirty="0">
                <a:solidFill>
                  <a:schemeClr val="bg1"/>
                </a:solidFill>
              </a:rPr>
              <a:t> is constructed from financial report corpus, and the words of financial reports are often </a:t>
            </a:r>
            <a:r>
              <a:rPr lang="en-US" altLang="zh-CN" sz="2000" i="1" dirty="0"/>
              <a:t>rigorous and unambiguous</a:t>
            </a:r>
            <a:r>
              <a:rPr lang="en-US" altLang="zh-CN" sz="2000" i="1" dirty="0">
                <a:solidFill>
                  <a:schemeClr val="bg1"/>
                </a:solidFill>
              </a:rPr>
              <a:t>.)</a:t>
            </a:r>
          </a:p>
          <a:p>
            <a:pPr marL="342900" indent="-342900">
              <a:lnSpc>
                <a:spcPct val="140000"/>
              </a:lnSpc>
              <a:buFont typeface="Arial" panose="020B0604020202020204" pitchFamily="34" charset="0"/>
              <a:buChar char="•"/>
            </a:pPr>
            <a:endParaRPr lang="en-US" altLang="zh-CN" sz="2000" i="1" dirty="0">
              <a:solidFill>
                <a:schemeClr val="bg1"/>
              </a:solidFill>
            </a:endParaRPr>
          </a:p>
        </p:txBody>
      </p:sp>
      <p:sp>
        <p:nvSpPr>
          <p:cNvPr id="6" name="Text Placeholder 2"/>
          <p:cNvSpPr txBox="1"/>
          <p:nvPr/>
        </p:nvSpPr>
        <p:spPr>
          <a:xfrm>
            <a:off x="325155" y="2925172"/>
            <a:ext cx="8406530" cy="1411905"/>
          </a:xfrm>
          <a:prstGeom prst="rect">
            <a:avLst/>
          </a:prstGeom>
        </p:spPr>
        <p:txBody>
          <a:bodyPr>
            <a:normAutofit fontScale="85000" lnSpcReduction="10000"/>
          </a:bodyPr>
          <a:lstStyle>
            <a:lvl1pPr marL="0" indent="0" algn="l" defTabSz="914400" rtl="0" eaLnBrk="1" latinLnBrk="0" hangingPunct="1">
              <a:lnSpc>
                <a:spcPct val="90000"/>
              </a:lnSpc>
              <a:spcBef>
                <a:spcPts val="0"/>
              </a:spcBef>
              <a:buFont typeface="Arial" panose="020B0604020202020204" pitchFamily="34" charset="0"/>
              <a:buNone/>
              <a:defRPr lang="en-US" sz="1100" b="0" i="0" kern="1200" smtClean="0">
                <a:solidFill>
                  <a:schemeClr val="tx1"/>
                </a:solidFill>
                <a:latin typeface="Calibri Light" panose="020F0302020204030204" charset="0"/>
                <a:ea typeface="+mn-ea"/>
                <a:cs typeface="Calibri Light" panose="020F0302020204030204" charset="0"/>
              </a:defRPr>
            </a:lvl1pPr>
            <a:lvl2pPr marL="144145" indent="-144145" algn="l" defTabSz="914400" rtl="0" eaLnBrk="1" latinLnBrk="0" hangingPunct="1">
              <a:lnSpc>
                <a:spcPct val="90000"/>
              </a:lnSpc>
              <a:spcBef>
                <a:spcPts val="600"/>
              </a:spcBef>
              <a:buFont typeface="Arial" panose="020B0604020202020204" pitchFamily="34" charset="0"/>
              <a:buChar char="–"/>
              <a:defRPr lang="en-US" sz="1200" b="0" i="0" kern="1200" smtClean="0">
                <a:solidFill>
                  <a:schemeClr val="tx1"/>
                </a:solidFill>
                <a:latin typeface="Calibri Light" panose="020F0302020204030204" charset="0"/>
                <a:ea typeface="+mn-ea"/>
                <a:cs typeface="Calibri Light" panose="020F0302020204030204" charset="0"/>
              </a:defRPr>
            </a:lvl2pPr>
            <a:lvl3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3pPr>
            <a:lvl4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4pPr>
            <a:lvl5pPr marL="144145" indent="-144145" algn="l" defTabSz="914400" rtl="0" eaLnBrk="1" latinLnBrk="0" hangingPunct="1">
              <a:lnSpc>
                <a:spcPct val="90000"/>
              </a:lnSpc>
              <a:spcBef>
                <a:spcPts val="600"/>
              </a:spcBef>
              <a:buFont typeface="Arial" panose="020B0604020202020204" pitchFamily="34" charset="0"/>
              <a:buChar char="»"/>
              <a:defRPr lang="en-GB" sz="1000" b="0" i="0" kern="1200" smtClean="0">
                <a:solidFill>
                  <a:schemeClr val="tx1"/>
                </a:solidFill>
                <a:latin typeface="Calibri Light" panose="020F0302020204030204" charset="0"/>
                <a:ea typeface="+mn-ea"/>
                <a:cs typeface="Calibri Light" panose="020F0302020204030204" charset="0"/>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40000"/>
              </a:lnSpc>
            </a:pPr>
            <a:r>
              <a:rPr lang="en-US" altLang="zh-CN" sz="2000" i="1" dirty="0">
                <a:solidFill>
                  <a:schemeClr val="bg1"/>
                </a:solidFill>
              </a:rPr>
              <a:t>Limitations</a:t>
            </a:r>
          </a:p>
          <a:p>
            <a:pPr marL="342900" indent="-342900">
              <a:lnSpc>
                <a:spcPct val="140000"/>
              </a:lnSpc>
              <a:buFont typeface="Arial" panose="020B0604020202020204" pitchFamily="34" charset="0"/>
              <a:buChar char="•"/>
            </a:pPr>
            <a:r>
              <a:rPr lang="en-US" altLang="zh-CN" sz="2000" i="1" dirty="0">
                <a:solidFill>
                  <a:schemeClr val="bg1"/>
                </a:solidFill>
              </a:rPr>
              <a:t> Although they have used word, sense and character information in the work, more level of information can be incorporated into the MG Lattice. From coarse to fine, </a:t>
            </a:r>
            <a:r>
              <a:rPr lang="en-US" altLang="zh-CN" sz="2000" i="1" dirty="0" err="1"/>
              <a:t>sememe</a:t>
            </a:r>
            <a:r>
              <a:rPr lang="en-US" altLang="zh-CN" sz="2000" i="1" dirty="0"/>
              <a:t>-level information </a:t>
            </a:r>
            <a:r>
              <a:rPr lang="en-US" altLang="zh-CN" sz="2000" i="1" dirty="0">
                <a:solidFill>
                  <a:schemeClr val="bg1"/>
                </a:solidFill>
              </a:rPr>
              <a:t>can be intuitively valuable.</a:t>
            </a:r>
          </a:p>
        </p:txBody>
      </p:sp>
      <p:sp>
        <p:nvSpPr>
          <p:cNvPr id="2" name="TextBox 1"/>
          <p:cNvSpPr txBox="1"/>
          <p:nvPr/>
        </p:nvSpPr>
        <p:spPr>
          <a:xfrm>
            <a:off x="3166712" y="4475747"/>
            <a:ext cx="0" cy="0"/>
          </a:xfrm>
          <a:prstGeom prst="rect">
            <a:avLst/>
          </a:prstGeom>
        </p:spPr>
        <p:txBody>
          <a:bodyPr vert="horz" wrap="none" lIns="0" tIns="0" rIns="0" bIns="0" spcCol="385658" rtlCol="0">
            <a:noAutofit/>
          </a:bodyPr>
          <a:lstStyle/>
          <a:p>
            <a:endParaRPr lang="en-US" dirty="0">
              <a:solidFill>
                <a:schemeClr val="bg1"/>
              </a:solidFill>
              <a:latin typeface="Calibri Light" panose="020F0302020204030204" charset="0"/>
              <a:ea typeface="Calibri Light" panose="020F0302020204030204" charset="0"/>
              <a:cs typeface="Calibri Light" panose="020F030202020403020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a:spLocks noGrp="1"/>
          </p:cNvSpPr>
          <p:nvPr>
            <p:ph type="body" sz="quarter" idx="10"/>
          </p:nvPr>
        </p:nvSpPr>
        <p:spPr>
          <a:xfrm>
            <a:off x="325155" y="274290"/>
            <a:ext cx="8493690" cy="532133"/>
          </a:xfrm>
        </p:spPr>
        <p:txBody>
          <a:bodyPr>
            <a:normAutofit/>
          </a:bodyPr>
          <a:lstStyle/>
          <a:p>
            <a:r>
              <a:rPr lang="en-US" altLang="zh-CN" u="sng" dirty="0"/>
              <a:t>Related</a:t>
            </a:r>
            <a:r>
              <a:rPr lang="zh-CN" altLang="en-US" u="sng" dirty="0"/>
              <a:t> </a:t>
            </a:r>
            <a:r>
              <a:rPr lang="en-US" altLang="zh-CN" u="sng" dirty="0"/>
              <a:t>work</a:t>
            </a:r>
            <a:r>
              <a:rPr lang="zh-CN" altLang="en-US" u="sng" dirty="0"/>
              <a:t> </a:t>
            </a:r>
            <a:r>
              <a:rPr lang="en-US" altLang="zh-CN" u="sng" dirty="0"/>
              <a:t>4:</a:t>
            </a:r>
            <a:r>
              <a:rPr lang="zh-CN" altLang="en-US" u="sng" dirty="0"/>
              <a:t> </a:t>
            </a:r>
            <a:r>
              <a:rPr lang="en-US" altLang="zh-CN" u="sng" dirty="0" err="1"/>
              <a:t>Tsu-Jui</a:t>
            </a:r>
            <a:r>
              <a:rPr lang="en-US" altLang="zh-CN" u="sng" dirty="0"/>
              <a:t> Fu;</a:t>
            </a:r>
            <a:r>
              <a:rPr lang="zh-CN" altLang="en-US" u="sng" dirty="0"/>
              <a:t> </a:t>
            </a:r>
            <a:r>
              <a:rPr lang="en-US" altLang="zh-CN" u="sng" dirty="0"/>
              <a:t>ACL;</a:t>
            </a:r>
            <a:r>
              <a:rPr lang="zh-CN" altLang="en-US" u="sng" dirty="0"/>
              <a:t> </a:t>
            </a:r>
            <a:r>
              <a:rPr lang="en-US" altLang="zh-CN" u="sng" dirty="0"/>
              <a:t>2019</a:t>
            </a:r>
          </a:p>
        </p:txBody>
      </p:sp>
      <p:sp>
        <p:nvSpPr>
          <p:cNvPr id="6" name="Text Placeholder 2"/>
          <p:cNvSpPr txBox="1"/>
          <p:nvPr/>
        </p:nvSpPr>
        <p:spPr>
          <a:xfrm>
            <a:off x="3465095" y="806422"/>
            <a:ext cx="5353750" cy="3622455"/>
          </a:xfrm>
          <a:prstGeom prst="rect">
            <a:avLst/>
          </a:prstGeom>
        </p:spPr>
        <p:txBody>
          <a:bodyPr>
            <a:normAutofit fontScale="92500" lnSpcReduction="20000"/>
          </a:bodyPr>
          <a:lstStyle>
            <a:lvl1pPr marL="0" indent="0" algn="l" defTabSz="914400" rtl="0" eaLnBrk="1" latinLnBrk="0" hangingPunct="1">
              <a:lnSpc>
                <a:spcPct val="90000"/>
              </a:lnSpc>
              <a:spcBef>
                <a:spcPts val="0"/>
              </a:spcBef>
              <a:buFont typeface="Arial" panose="020B0604020202020204" pitchFamily="34" charset="0"/>
              <a:buNone/>
              <a:defRPr lang="en-US" sz="1100" b="0" i="0" kern="1200" smtClean="0">
                <a:solidFill>
                  <a:schemeClr val="tx1"/>
                </a:solidFill>
                <a:latin typeface="Calibri Light" panose="020F0302020204030204" charset="0"/>
                <a:ea typeface="+mn-ea"/>
                <a:cs typeface="Calibri Light" panose="020F0302020204030204" charset="0"/>
              </a:defRPr>
            </a:lvl1pPr>
            <a:lvl2pPr marL="144145" indent="-144145" algn="l" defTabSz="914400" rtl="0" eaLnBrk="1" latinLnBrk="0" hangingPunct="1">
              <a:lnSpc>
                <a:spcPct val="90000"/>
              </a:lnSpc>
              <a:spcBef>
                <a:spcPts val="600"/>
              </a:spcBef>
              <a:buFont typeface="Arial" panose="020B0604020202020204" pitchFamily="34" charset="0"/>
              <a:buChar char="–"/>
              <a:defRPr lang="en-US" sz="1200" b="0" i="0" kern="1200" smtClean="0">
                <a:solidFill>
                  <a:schemeClr val="tx1"/>
                </a:solidFill>
                <a:latin typeface="Calibri Light" panose="020F0302020204030204" charset="0"/>
                <a:ea typeface="+mn-ea"/>
                <a:cs typeface="Calibri Light" panose="020F0302020204030204" charset="0"/>
              </a:defRPr>
            </a:lvl2pPr>
            <a:lvl3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3pPr>
            <a:lvl4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4pPr>
            <a:lvl5pPr marL="144145" indent="-144145" algn="l" defTabSz="914400" rtl="0" eaLnBrk="1" latinLnBrk="0" hangingPunct="1">
              <a:lnSpc>
                <a:spcPct val="90000"/>
              </a:lnSpc>
              <a:spcBef>
                <a:spcPts val="600"/>
              </a:spcBef>
              <a:buFont typeface="Arial" panose="020B0604020202020204" pitchFamily="34" charset="0"/>
              <a:buChar char="»"/>
              <a:defRPr lang="en-GB" sz="1000" b="0" i="0" kern="1200" smtClean="0">
                <a:solidFill>
                  <a:schemeClr val="tx1"/>
                </a:solidFill>
                <a:latin typeface="Calibri Light" panose="020F0302020204030204" charset="0"/>
                <a:ea typeface="+mn-ea"/>
                <a:cs typeface="Calibri Light" panose="020F0302020204030204" charset="0"/>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40000"/>
              </a:lnSpc>
            </a:pPr>
            <a:r>
              <a:rPr lang="en-US" altLang="zh-CN" sz="2000" b="1" i="1" dirty="0">
                <a:solidFill>
                  <a:schemeClr val="bg1"/>
                </a:solidFill>
              </a:rPr>
              <a:t>Main</a:t>
            </a:r>
            <a:r>
              <a:rPr lang="zh-CN" altLang="en-US" sz="2000" b="1" i="1" dirty="0">
                <a:solidFill>
                  <a:schemeClr val="bg1"/>
                </a:solidFill>
              </a:rPr>
              <a:t> </a:t>
            </a:r>
            <a:r>
              <a:rPr lang="en-US" altLang="zh-CN" sz="2000" b="1" i="1" dirty="0">
                <a:solidFill>
                  <a:schemeClr val="bg1"/>
                </a:solidFill>
              </a:rPr>
              <a:t>ideas</a:t>
            </a:r>
            <a:r>
              <a:rPr lang="zh-CN" altLang="en-US" sz="2000" b="1" i="1" dirty="0">
                <a:solidFill>
                  <a:schemeClr val="bg1"/>
                </a:solidFill>
              </a:rPr>
              <a:t> </a:t>
            </a:r>
            <a:r>
              <a:rPr lang="en-US" altLang="zh-CN" sz="2000" b="1" i="1" dirty="0">
                <a:solidFill>
                  <a:schemeClr val="bg1"/>
                </a:solidFill>
              </a:rPr>
              <a:t>(think</a:t>
            </a:r>
            <a:r>
              <a:rPr lang="zh-CN" altLang="en-US" sz="2000" b="1" i="1" dirty="0">
                <a:solidFill>
                  <a:schemeClr val="bg1"/>
                </a:solidFill>
              </a:rPr>
              <a:t> </a:t>
            </a:r>
            <a:r>
              <a:rPr lang="en-US" altLang="zh-CN" sz="2000" b="1" i="1" dirty="0">
                <a:solidFill>
                  <a:schemeClr val="bg1"/>
                </a:solidFill>
              </a:rPr>
              <a:t>about</a:t>
            </a:r>
            <a:r>
              <a:rPr lang="zh-CN" altLang="en-US" sz="2000" b="1" i="1" dirty="0">
                <a:solidFill>
                  <a:schemeClr val="bg1"/>
                </a:solidFill>
              </a:rPr>
              <a:t> </a:t>
            </a:r>
            <a:r>
              <a:rPr lang="en-US" altLang="zh-CN" sz="2000" b="1" i="1" dirty="0">
                <a:solidFill>
                  <a:schemeClr val="bg1"/>
                </a:solidFill>
              </a:rPr>
              <a:t>why</a:t>
            </a:r>
            <a:r>
              <a:rPr lang="zh-CN" altLang="en-US" sz="2000" b="1" i="1" dirty="0">
                <a:solidFill>
                  <a:schemeClr val="bg1"/>
                </a:solidFill>
              </a:rPr>
              <a:t> </a:t>
            </a:r>
            <a:r>
              <a:rPr lang="en-US" altLang="zh-CN" sz="2000" b="1" i="1" dirty="0">
                <a:solidFill>
                  <a:schemeClr val="bg1"/>
                </a:solidFill>
              </a:rPr>
              <a:t>this</a:t>
            </a:r>
            <a:r>
              <a:rPr lang="zh-CN" altLang="en-US" sz="2000" b="1" i="1" dirty="0">
                <a:solidFill>
                  <a:schemeClr val="bg1"/>
                </a:solidFill>
              </a:rPr>
              <a:t> </a:t>
            </a:r>
            <a:r>
              <a:rPr lang="en-US" altLang="zh-CN" sz="2000" b="1" i="1" dirty="0">
                <a:solidFill>
                  <a:schemeClr val="bg1"/>
                </a:solidFill>
              </a:rPr>
              <a:t>paper</a:t>
            </a:r>
            <a:r>
              <a:rPr lang="zh-CN" altLang="en-US" sz="2000" b="1" i="1" dirty="0">
                <a:solidFill>
                  <a:schemeClr val="bg1"/>
                </a:solidFill>
              </a:rPr>
              <a:t> </a:t>
            </a:r>
            <a:r>
              <a:rPr lang="en-US" altLang="zh-CN" sz="2000" b="1" i="1" dirty="0">
                <a:solidFill>
                  <a:schemeClr val="bg1"/>
                </a:solidFill>
              </a:rPr>
              <a:t>could</a:t>
            </a:r>
            <a:r>
              <a:rPr lang="zh-CN" altLang="en-US" sz="2000" b="1" i="1" dirty="0">
                <a:solidFill>
                  <a:schemeClr val="bg1"/>
                </a:solidFill>
              </a:rPr>
              <a:t> </a:t>
            </a:r>
            <a:r>
              <a:rPr lang="en-US" altLang="zh-CN" sz="2000" b="1" i="1" dirty="0">
                <a:solidFill>
                  <a:schemeClr val="bg1"/>
                </a:solidFill>
              </a:rPr>
              <a:t>be</a:t>
            </a:r>
            <a:r>
              <a:rPr lang="zh-CN" altLang="en-US" sz="2000" b="1" i="1" dirty="0">
                <a:solidFill>
                  <a:schemeClr val="bg1"/>
                </a:solidFill>
              </a:rPr>
              <a:t> </a:t>
            </a:r>
            <a:r>
              <a:rPr lang="en-US" altLang="zh-CN" sz="2000" b="1" i="1" dirty="0">
                <a:solidFill>
                  <a:schemeClr val="bg1"/>
                </a:solidFill>
              </a:rPr>
              <a:t>published,</a:t>
            </a:r>
            <a:r>
              <a:rPr lang="zh-CN" altLang="en-US" sz="2000" b="1" i="1" dirty="0">
                <a:solidFill>
                  <a:schemeClr val="bg1"/>
                </a:solidFill>
              </a:rPr>
              <a:t> </a:t>
            </a:r>
            <a:r>
              <a:rPr lang="en-US" altLang="zh-CN" sz="2000" b="1" i="1" dirty="0">
                <a:solidFill>
                  <a:schemeClr val="bg1"/>
                </a:solidFill>
              </a:rPr>
              <a:t>what</a:t>
            </a:r>
            <a:r>
              <a:rPr lang="zh-CN" altLang="en-US" sz="2000" b="1" i="1" dirty="0">
                <a:solidFill>
                  <a:schemeClr val="bg1"/>
                </a:solidFill>
              </a:rPr>
              <a:t> </a:t>
            </a:r>
            <a:r>
              <a:rPr lang="en-US" altLang="zh-CN" sz="2000" b="1" i="1" dirty="0">
                <a:solidFill>
                  <a:schemeClr val="bg1"/>
                </a:solidFill>
              </a:rPr>
              <a:t>particular</a:t>
            </a:r>
            <a:r>
              <a:rPr lang="zh-CN" altLang="en-US" sz="2000" b="1" i="1" dirty="0">
                <a:solidFill>
                  <a:schemeClr val="bg1"/>
                </a:solidFill>
              </a:rPr>
              <a:t> </a:t>
            </a:r>
            <a:r>
              <a:rPr lang="en-US" altLang="zh-CN" sz="2000" b="1" i="1" dirty="0">
                <a:solidFill>
                  <a:schemeClr val="bg1"/>
                </a:solidFill>
              </a:rPr>
              <a:t>problems</a:t>
            </a:r>
            <a:r>
              <a:rPr lang="zh-CN" altLang="en-US" sz="2000" b="1" i="1" dirty="0">
                <a:solidFill>
                  <a:schemeClr val="bg1"/>
                </a:solidFill>
              </a:rPr>
              <a:t> </a:t>
            </a:r>
            <a:r>
              <a:rPr lang="en-US" altLang="zh-CN" sz="2000" b="1" i="1" dirty="0">
                <a:solidFill>
                  <a:schemeClr val="bg1"/>
                </a:solidFill>
              </a:rPr>
              <a:t>the</a:t>
            </a:r>
            <a:r>
              <a:rPr lang="zh-CN" altLang="en-US" sz="2000" b="1" i="1" dirty="0">
                <a:solidFill>
                  <a:schemeClr val="bg1"/>
                </a:solidFill>
              </a:rPr>
              <a:t> </a:t>
            </a:r>
            <a:r>
              <a:rPr lang="en-US" altLang="zh-CN" sz="2000" b="1" i="1" dirty="0">
                <a:solidFill>
                  <a:schemeClr val="bg1"/>
                </a:solidFill>
              </a:rPr>
              <a:t>researchers</a:t>
            </a:r>
            <a:r>
              <a:rPr lang="zh-CN" altLang="en-US" sz="2000" b="1" i="1" dirty="0">
                <a:solidFill>
                  <a:schemeClr val="bg1"/>
                </a:solidFill>
              </a:rPr>
              <a:t> </a:t>
            </a:r>
            <a:r>
              <a:rPr lang="en-US" altLang="zh-CN" sz="2000" b="1" i="1" dirty="0">
                <a:solidFill>
                  <a:schemeClr val="bg1"/>
                </a:solidFill>
              </a:rPr>
              <a:t>solved,</a:t>
            </a:r>
            <a:r>
              <a:rPr lang="zh-CN" altLang="en-US" sz="2000" b="1" i="1" dirty="0">
                <a:solidFill>
                  <a:schemeClr val="bg1"/>
                </a:solidFill>
              </a:rPr>
              <a:t> </a:t>
            </a:r>
            <a:r>
              <a:rPr lang="en-US" altLang="zh-CN" sz="2000" b="1" i="1" dirty="0">
                <a:solidFill>
                  <a:schemeClr val="bg1"/>
                </a:solidFill>
              </a:rPr>
              <a:t>and</a:t>
            </a:r>
            <a:r>
              <a:rPr lang="zh-CN" altLang="en-US" sz="2000" b="1" i="1" dirty="0">
                <a:solidFill>
                  <a:schemeClr val="bg1"/>
                </a:solidFill>
              </a:rPr>
              <a:t> </a:t>
            </a:r>
            <a:r>
              <a:rPr lang="en-US" altLang="zh-CN" sz="2000" b="1" i="1" dirty="0">
                <a:solidFill>
                  <a:schemeClr val="bg1"/>
                </a:solidFill>
              </a:rPr>
              <a:t>why</a:t>
            </a:r>
            <a:r>
              <a:rPr lang="zh-CN" altLang="en-US" sz="2000" b="1" i="1" dirty="0">
                <a:solidFill>
                  <a:schemeClr val="bg1"/>
                </a:solidFill>
              </a:rPr>
              <a:t> </a:t>
            </a:r>
            <a:r>
              <a:rPr lang="en-US" altLang="zh-CN" sz="2000" b="1" i="1" dirty="0">
                <a:solidFill>
                  <a:schemeClr val="bg1"/>
                </a:solidFill>
              </a:rPr>
              <a:t>this</a:t>
            </a:r>
            <a:r>
              <a:rPr lang="zh-CN" altLang="en-US" sz="2000" b="1" i="1" dirty="0">
                <a:solidFill>
                  <a:schemeClr val="bg1"/>
                </a:solidFill>
              </a:rPr>
              <a:t> </a:t>
            </a:r>
            <a:r>
              <a:rPr lang="en-US" altLang="zh-CN" sz="2000" b="1" i="1" dirty="0">
                <a:solidFill>
                  <a:schemeClr val="bg1"/>
                </a:solidFill>
              </a:rPr>
              <a:t>approach</a:t>
            </a:r>
            <a:r>
              <a:rPr lang="zh-CN" altLang="en-US" sz="2000" b="1" i="1" dirty="0">
                <a:solidFill>
                  <a:schemeClr val="bg1"/>
                </a:solidFill>
              </a:rPr>
              <a:t> </a:t>
            </a:r>
            <a:r>
              <a:rPr lang="en-US" altLang="zh-CN" sz="2000" b="1" i="1" dirty="0">
                <a:solidFill>
                  <a:schemeClr val="bg1"/>
                </a:solidFill>
              </a:rPr>
              <a:t>outperforms</a:t>
            </a:r>
            <a:r>
              <a:rPr lang="zh-CN" altLang="en-US" sz="2000" b="1" i="1" dirty="0">
                <a:solidFill>
                  <a:schemeClr val="bg1"/>
                </a:solidFill>
              </a:rPr>
              <a:t> </a:t>
            </a:r>
            <a:r>
              <a:rPr lang="en-US" altLang="zh-CN" sz="2000" b="1" i="1" dirty="0">
                <a:solidFill>
                  <a:schemeClr val="bg1"/>
                </a:solidFill>
              </a:rPr>
              <a:t>other</a:t>
            </a:r>
            <a:r>
              <a:rPr lang="zh-CN" altLang="en-US" sz="2000" b="1" i="1" dirty="0">
                <a:solidFill>
                  <a:schemeClr val="bg1"/>
                </a:solidFill>
              </a:rPr>
              <a:t> </a:t>
            </a:r>
            <a:r>
              <a:rPr lang="en-US" altLang="zh-CN" sz="2000" b="1" i="1" dirty="0">
                <a:solidFill>
                  <a:schemeClr val="bg1"/>
                </a:solidFill>
              </a:rPr>
              <a:t>approaches</a:t>
            </a:r>
            <a:r>
              <a:rPr lang="zh-CN" altLang="en-US" sz="2000" b="1" i="1" dirty="0">
                <a:solidFill>
                  <a:schemeClr val="bg1"/>
                </a:solidFill>
              </a:rPr>
              <a:t> </a:t>
            </a:r>
            <a:r>
              <a:rPr lang="en-US" altLang="zh-CN" sz="2000" b="1" i="1" dirty="0">
                <a:solidFill>
                  <a:schemeClr val="bg1"/>
                </a:solidFill>
              </a:rPr>
              <a:t>at</a:t>
            </a:r>
            <a:r>
              <a:rPr lang="zh-CN" altLang="en-US" sz="2000" b="1" i="1" dirty="0">
                <a:solidFill>
                  <a:schemeClr val="bg1"/>
                </a:solidFill>
              </a:rPr>
              <a:t> </a:t>
            </a:r>
            <a:r>
              <a:rPr lang="en-US" altLang="zh-CN" sz="2000" b="1" i="1" dirty="0">
                <a:solidFill>
                  <a:schemeClr val="bg1"/>
                </a:solidFill>
              </a:rPr>
              <a:t>that</a:t>
            </a:r>
            <a:r>
              <a:rPr lang="zh-CN" altLang="en-US" sz="2000" b="1" i="1" dirty="0">
                <a:solidFill>
                  <a:schemeClr val="bg1"/>
                </a:solidFill>
              </a:rPr>
              <a:t> </a:t>
            </a:r>
            <a:r>
              <a:rPr lang="en-US" altLang="zh-CN" sz="2000" b="1" i="1" dirty="0">
                <a:solidFill>
                  <a:schemeClr val="bg1"/>
                </a:solidFill>
              </a:rPr>
              <a:t>time</a:t>
            </a:r>
            <a:r>
              <a:rPr lang="zh-CN" altLang="en-US" sz="2000" b="1" i="1" dirty="0">
                <a:solidFill>
                  <a:schemeClr val="bg1"/>
                </a:solidFill>
              </a:rPr>
              <a:t> </a:t>
            </a:r>
            <a:r>
              <a:rPr lang="en-US" altLang="zh-CN" sz="2000" b="1" i="1" dirty="0">
                <a:solidFill>
                  <a:schemeClr val="bg1"/>
                </a:solidFill>
              </a:rPr>
              <a:t>)</a:t>
            </a:r>
          </a:p>
          <a:p>
            <a:pPr marL="342900" indent="-342900">
              <a:lnSpc>
                <a:spcPct val="140000"/>
              </a:lnSpc>
              <a:buFont typeface="Arial" panose="020B0604020202020204" pitchFamily="34" charset="0"/>
              <a:buChar char="•"/>
            </a:pPr>
            <a:r>
              <a:rPr lang="en-US" altLang="zh-CN" sz="2000" i="1" dirty="0">
                <a:solidFill>
                  <a:schemeClr val="bg1"/>
                </a:solidFill>
              </a:rPr>
              <a:t>Consider the interaction between named entities and relations via a </a:t>
            </a:r>
            <a:r>
              <a:rPr lang="en-US" altLang="zh-CN" sz="2000" i="1" dirty="0"/>
              <a:t>2nd-phase relation-weighted GCN</a:t>
            </a:r>
            <a:r>
              <a:rPr lang="en-US" altLang="zh-CN" sz="2000" i="1" dirty="0">
                <a:solidFill>
                  <a:schemeClr val="bg1"/>
                </a:solidFill>
              </a:rPr>
              <a:t> to better extract relations</a:t>
            </a:r>
          </a:p>
          <a:p>
            <a:pPr marL="342900" indent="-342900">
              <a:lnSpc>
                <a:spcPct val="140000"/>
              </a:lnSpc>
              <a:buFont typeface="Arial" panose="020B0604020202020204" pitchFamily="34" charset="0"/>
              <a:buChar char="•"/>
            </a:pPr>
            <a:r>
              <a:rPr lang="en-US" altLang="zh-CN" sz="2000" i="1" dirty="0">
                <a:solidFill>
                  <a:schemeClr val="bg1"/>
                </a:solidFill>
              </a:rPr>
              <a:t>Linear and dependency structures are used to extract </a:t>
            </a:r>
            <a:r>
              <a:rPr lang="en-US" altLang="zh-CN" sz="2000" i="1" dirty="0"/>
              <a:t>both</a:t>
            </a:r>
            <a:r>
              <a:rPr lang="en-US" altLang="zh-CN" sz="2000" i="1" dirty="0">
                <a:solidFill>
                  <a:schemeClr val="bg1"/>
                </a:solidFill>
              </a:rPr>
              <a:t> </a:t>
            </a:r>
            <a:r>
              <a:rPr lang="en-US" altLang="zh-CN" sz="2000" i="1" dirty="0"/>
              <a:t>sequential and regional features</a:t>
            </a:r>
          </a:p>
          <a:p>
            <a:pPr marL="342900" indent="-342900">
              <a:lnSpc>
                <a:spcPct val="140000"/>
              </a:lnSpc>
              <a:buFont typeface="Arial" panose="020B0604020202020204" pitchFamily="34" charset="0"/>
              <a:buChar char="•"/>
            </a:pPr>
            <a:r>
              <a:rPr lang="en-US" altLang="zh-CN" sz="2000" i="1" dirty="0">
                <a:solidFill>
                  <a:schemeClr val="bg1"/>
                </a:solidFill>
              </a:rPr>
              <a:t>Improve the</a:t>
            </a:r>
            <a:r>
              <a:rPr lang="zh-CN" altLang="en-US" sz="2000" i="1" dirty="0">
                <a:solidFill>
                  <a:schemeClr val="bg1"/>
                </a:solidFill>
              </a:rPr>
              <a:t> </a:t>
            </a:r>
            <a:r>
              <a:rPr lang="en-US" altLang="zh-CN" sz="2000" i="1" dirty="0">
                <a:solidFill>
                  <a:schemeClr val="bg1"/>
                </a:solidFill>
              </a:rPr>
              <a:t>word pair overlap</a:t>
            </a:r>
          </a:p>
          <a:p>
            <a:pPr>
              <a:lnSpc>
                <a:spcPct val="140000"/>
              </a:lnSpc>
            </a:pPr>
            <a:endParaRPr lang="en-US" altLang="zh-CN" sz="2000" i="1" dirty="0">
              <a:solidFill>
                <a:schemeClr val="bg1"/>
              </a:solidFill>
            </a:endParaRPr>
          </a:p>
        </p:txBody>
      </p:sp>
      <p:pic>
        <p:nvPicPr>
          <p:cNvPr id="7" name="图片 6"/>
          <p:cNvPicPr>
            <a:picLocks noChangeAspect="1"/>
          </p:cNvPicPr>
          <p:nvPr/>
        </p:nvPicPr>
        <p:blipFill>
          <a:blip r:embed="rId3"/>
          <a:stretch>
            <a:fillRect/>
          </a:stretch>
        </p:blipFill>
        <p:spPr>
          <a:xfrm>
            <a:off x="149024" y="1033075"/>
            <a:ext cx="3228391" cy="10358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45EED7-D82A-407F-ACB2-EBB530389C62}"/>
              </a:ext>
            </a:extLst>
          </p:cNvPr>
          <p:cNvSpPr>
            <a:spLocks noGrp="1"/>
          </p:cNvSpPr>
          <p:nvPr>
            <p:ph type="body" sz="quarter" idx="10"/>
          </p:nvPr>
        </p:nvSpPr>
        <p:spPr/>
        <p:txBody>
          <a:bodyPr/>
          <a:lstStyle/>
          <a:p>
            <a:endParaRPr lang="zh-CN" altLang="en-US"/>
          </a:p>
        </p:txBody>
      </p:sp>
      <p:pic>
        <p:nvPicPr>
          <p:cNvPr id="3" name="Picture 2">
            <a:extLst>
              <a:ext uri="{FF2B5EF4-FFF2-40B4-BE49-F238E27FC236}">
                <a16:creationId xmlns:a16="http://schemas.microsoft.com/office/drawing/2014/main" id="{535BADCE-8A0C-4E35-9B6F-AEEFA1A2602F}"/>
              </a:ext>
            </a:extLst>
          </p:cNvPr>
          <p:cNvPicPr>
            <a:picLocks noChangeAspect="1"/>
          </p:cNvPicPr>
          <p:nvPr/>
        </p:nvPicPr>
        <p:blipFill>
          <a:blip r:embed="rId2"/>
          <a:stretch>
            <a:fillRect/>
          </a:stretch>
        </p:blipFill>
        <p:spPr>
          <a:xfrm>
            <a:off x="1264258" y="90215"/>
            <a:ext cx="6881566" cy="4963069"/>
          </a:xfrm>
          <a:prstGeom prst="rect">
            <a:avLst/>
          </a:prstGeom>
        </p:spPr>
      </p:pic>
    </p:spTree>
    <p:extLst>
      <p:ext uri="{BB962C8B-B14F-4D97-AF65-F5344CB8AC3E}">
        <p14:creationId xmlns:p14="http://schemas.microsoft.com/office/powerpoint/2010/main" val="80816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3843DA-67A1-4820-A334-A86958C3D32E}"/>
              </a:ext>
            </a:extLst>
          </p:cNvPr>
          <p:cNvSpPr>
            <a:spLocks noGrp="1"/>
          </p:cNvSpPr>
          <p:nvPr>
            <p:ph type="body" sz="quarter" idx="10"/>
          </p:nvPr>
        </p:nvSpPr>
        <p:spPr/>
        <p:txBody>
          <a:bodyPr/>
          <a:lstStyle/>
          <a:p>
            <a:endParaRPr lang="zh-CN" altLang="en-US"/>
          </a:p>
        </p:txBody>
      </p:sp>
      <p:pic>
        <p:nvPicPr>
          <p:cNvPr id="3" name="Picture 2">
            <a:extLst>
              <a:ext uri="{FF2B5EF4-FFF2-40B4-BE49-F238E27FC236}">
                <a16:creationId xmlns:a16="http://schemas.microsoft.com/office/drawing/2014/main" id="{B56101BC-8AF4-4DA1-81E7-2EC0E0F8FD76}"/>
              </a:ext>
            </a:extLst>
          </p:cNvPr>
          <p:cNvPicPr>
            <a:picLocks noChangeAspect="1"/>
          </p:cNvPicPr>
          <p:nvPr/>
        </p:nvPicPr>
        <p:blipFill>
          <a:blip r:embed="rId2"/>
          <a:stretch>
            <a:fillRect/>
          </a:stretch>
        </p:blipFill>
        <p:spPr>
          <a:xfrm>
            <a:off x="990416" y="669827"/>
            <a:ext cx="7163168" cy="3803845"/>
          </a:xfrm>
          <a:prstGeom prst="rect">
            <a:avLst/>
          </a:prstGeom>
        </p:spPr>
      </p:pic>
    </p:spTree>
    <p:extLst>
      <p:ext uri="{BB962C8B-B14F-4D97-AF65-F5344CB8AC3E}">
        <p14:creationId xmlns:p14="http://schemas.microsoft.com/office/powerpoint/2010/main" val="3461840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defTabSz="685800"/>
            <a:r>
              <a:rPr lang="en-US" altLang="zh-CN" sz="2400" kern="0" dirty="0"/>
              <a:t>Task background and a brief introduction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6F3834-E2A6-4B84-BE1F-F60E1BCFDE39}"/>
              </a:ext>
            </a:extLst>
          </p:cNvPr>
          <p:cNvSpPr>
            <a:spLocks noGrp="1"/>
          </p:cNvSpPr>
          <p:nvPr>
            <p:ph type="body" sz="quarter" idx="10"/>
          </p:nvPr>
        </p:nvSpPr>
        <p:spPr/>
        <p:txBody>
          <a:bodyPr/>
          <a:lstStyle/>
          <a:p>
            <a:endParaRPr lang="zh-CN" altLang="en-US"/>
          </a:p>
        </p:txBody>
      </p:sp>
      <p:sp>
        <p:nvSpPr>
          <p:cNvPr id="3" name="Rectangle 2">
            <a:extLst>
              <a:ext uri="{FF2B5EF4-FFF2-40B4-BE49-F238E27FC236}">
                <a16:creationId xmlns:a16="http://schemas.microsoft.com/office/drawing/2014/main" id="{2D358CEF-730C-43B2-BF12-CDFAA4D9A554}"/>
              </a:ext>
            </a:extLst>
          </p:cNvPr>
          <p:cNvSpPr/>
          <p:nvPr/>
        </p:nvSpPr>
        <p:spPr>
          <a:xfrm>
            <a:off x="755374" y="1279089"/>
            <a:ext cx="7657106" cy="1477328"/>
          </a:xfrm>
          <a:prstGeom prst="rect">
            <a:avLst/>
          </a:prstGeom>
        </p:spPr>
        <p:txBody>
          <a:bodyPr wrap="square">
            <a:spAutoFit/>
          </a:bodyPr>
          <a:lstStyle/>
          <a:p>
            <a:r>
              <a:rPr lang="zh-CN" altLang="en-US" dirty="0">
                <a:solidFill>
                  <a:schemeClr val="bg1"/>
                </a:solidFill>
                <a:latin typeface="Corbel Light" panose="020B0303020204020204" pitchFamily="34" charset="0"/>
              </a:rPr>
              <a:t>we propose a </a:t>
            </a:r>
            <a:r>
              <a:rPr lang="zh-CN" altLang="en-US" dirty="0">
                <a:solidFill>
                  <a:schemeClr val="accent1"/>
                </a:solidFill>
                <a:latin typeface="Corbel Light" panose="020B0303020204020204" pitchFamily="34" charset="0"/>
              </a:rPr>
              <a:t>threshold</a:t>
            </a:r>
            <a:r>
              <a:rPr lang="zh-CN" altLang="en-US" dirty="0">
                <a:solidFill>
                  <a:schemeClr val="bg1"/>
                </a:solidFill>
                <a:latin typeface="Corbel Light" panose="020B0303020204020204" pitchFamily="34" charset="0"/>
              </a:rPr>
              <a:t> prediction method, where </a:t>
            </a:r>
            <a:r>
              <a:rPr lang="zh-CN" altLang="en-US" dirty="0">
                <a:solidFill>
                  <a:schemeClr val="accent1"/>
                </a:solidFill>
                <a:latin typeface="Corbel Light" panose="020B0303020204020204" pitchFamily="34" charset="0"/>
              </a:rPr>
              <a:t>all word pairs</a:t>
            </a:r>
            <a:r>
              <a:rPr lang="zh-CN" altLang="en-US" dirty="0">
                <a:solidFill>
                  <a:schemeClr val="bg1"/>
                </a:solidFill>
                <a:latin typeface="Corbel Light" panose="020B0303020204020204" pitchFamily="34" charset="0"/>
              </a:rPr>
              <a:t> of an entity mention pair are still taken into account but in an independent fashion.</a:t>
            </a:r>
            <a:endParaRPr lang="en-US" altLang="zh-CN" dirty="0">
              <a:solidFill>
                <a:schemeClr val="bg1"/>
              </a:solidFill>
              <a:latin typeface="Corbel Light" panose="020B0303020204020204" pitchFamily="34" charset="0"/>
            </a:endParaRPr>
          </a:p>
          <a:p>
            <a:r>
              <a:rPr lang="zh-CN" altLang="en-US" dirty="0">
                <a:solidFill>
                  <a:schemeClr val="bg1"/>
                </a:solidFill>
                <a:latin typeface="Corbel Light" panose="020B0303020204020204" pitchFamily="34" charset="0"/>
              </a:rPr>
              <a:t> For example, if 2 of the 4 distributions have </a:t>
            </a:r>
            <a:r>
              <a:rPr lang="zh-CN" altLang="en-US" i="1" dirty="0">
                <a:latin typeface="Corbel Light" panose="020B0303020204020204" pitchFamily="34" charset="0"/>
              </a:rPr>
              <a:t>PresidentOf</a:t>
            </a:r>
            <a:r>
              <a:rPr lang="zh-CN" altLang="en-US" dirty="0">
                <a:solidFill>
                  <a:schemeClr val="bg1"/>
                </a:solidFill>
                <a:latin typeface="Corbel Light" panose="020B0303020204020204" pitchFamily="34" charset="0"/>
              </a:rPr>
              <a:t> as the most probable class,thenthetriplet(</a:t>
            </a:r>
            <a:r>
              <a:rPr lang="zh-CN" altLang="en-US" i="1" dirty="0">
                <a:latin typeface="Corbel Light" panose="020B0303020204020204" pitchFamily="34" charset="0"/>
              </a:rPr>
              <a:t>Barack Obama</a:t>
            </a:r>
            <a:r>
              <a:rPr lang="zh-CN" altLang="en-US" i="1" dirty="0">
                <a:solidFill>
                  <a:schemeClr val="bg1"/>
                </a:solidFill>
                <a:latin typeface="Corbel Light" panose="020B0303020204020204" pitchFamily="34" charset="0"/>
              </a:rPr>
              <a:t>,</a:t>
            </a:r>
            <a:r>
              <a:rPr lang="zh-CN" altLang="en-US" i="1" dirty="0">
                <a:latin typeface="Corbel Light" panose="020B0303020204020204" pitchFamily="34" charset="0"/>
              </a:rPr>
              <a:t>PresidentOf</a:t>
            </a:r>
            <a:r>
              <a:rPr lang="zh-CN" altLang="en-US" i="1" dirty="0">
                <a:solidFill>
                  <a:schemeClr val="bg1"/>
                </a:solidFill>
                <a:latin typeface="Corbel Light" panose="020B0303020204020204" pitchFamily="34" charset="0"/>
              </a:rPr>
              <a:t>, </a:t>
            </a:r>
            <a:r>
              <a:rPr lang="zh-CN" altLang="en-US" i="1" dirty="0">
                <a:latin typeface="Corbel Light" panose="020B0303020204020204" pitchFamily="34" charset="0"/>
              </a:rPr>
              <a:t>United States</a:t>
            </a:r>
            <a:r>
              <a:rPr lang="zh-CN" altLang="en-US" dirty="0">
                <a:solidFill>
                  <a:schemeClr val="bg1"/>
                </a:solidFill>
                <a:latin typeface="Corbel Light" panose="020B0303020204020204" pitchFamily="34" charset="0"/>
              </a:rPr>
              <a:t>) is extracted only if 2/4 = 50% &gt; θ where θ is a free threshold parameter. </a:t>
            </a:r>
          </a:p>
        </p:txBody>
      </p:sp>
    </p:spTree>
    <p:extLst>
      <p:ext uri="{BB962C8B-B14F-4D97-AF65-F5344CB8AC3E}">
        <p14:creationId xmlns:p14="http://schemas.microsoft.com/office/powerpoint/2010/main" val="1278527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EFC9EB-85F5-4570-BC8B-BFC2710EEE22}"/>
              </a:ext>
            </a:extLst>
          </p:cNvPr>
          <p:cNvSpPr>
            <a:spLocks noGrp="1"/>
          </p:cNvSpPr>
          <p:nvPr>
            <p:ph type="body" sz="quarter" idx="10"/>
          </p:nvPr>
        </p:nvSpPr>
        <p:spPr/>
        <p:txBody>
          <a:bodyPr/>
          <a:lstStyle/>
          <a:p>
            <a:endParaRPr lang="zh-CN" altLang="en-US"/>
          </a:p>
        </p:txBody>
      </p:sp>
      <p:pic>
        <p:nvPicPr>
          <p:cNvPr id="3" name="图片 10">
            <a:extLst>
              <a:ext uri="{FF2B5EF4-FFF2-40B4-BE49-F238E27FC236}">
                <a16:creationId xmlns:a16="http://schemas.microsoft.com/office/drawing/2014/main" id="{158CC925-DAA9-4757-9964-89D0830C1466}"/>
              </a:ext>
            </a:extLst>
          </p:cNvPr>
          <p:cNvPicPr>
            <a:picLocks noChangeAspect="1"/>
          </p:cNvPicPr>
          <p:nvPr/>
        </p:nvPicPr>
        <p:blipFill>
          <a:blip r:embed="rId2"/>
          <a:stretch>
            <a:fillRect/>
          </a:stretch>
        </p:blipFill>
        <p:spPr>
          <a:xfrm>
            <a:off x="285098" y="1331089"/>
            <a:ext cx="8573804" cy="2732490"/>
          </a:xfrm>
          <a:prstGeom prst="rect">
            <a:avLst/>
          </a:prstGeom>
        </p:spPr>
      </p:pic>
    </p:spTree>
    <p:extLst>
      <p:ext uri="{BB962C8B-B14F-4D97-AF65-F5344CB8AC3E}">
        <p14:creationId xmlns:p14="http://schemas.microsoft.com/office/powerpoint/2010/main" val="3308385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a:spLocks noGrp="1"/>
          </p:cNvSpPr>
          <p:nvPr>
            <p:ph type="body" sz="quarter" idx="10"/>
          </p:nvPr>
        </p:nvSpPr>
        <p:spPr>
          <a:xfrm>
            <a:off x="325155" y="274290"/>
            <a:ext cx="8493690" cy="532133"/>
          </a:xfrm>
        </p:spPr>
        <p:txBody>
          <a:bodyPr>
            <a:normAutofit/>
          </a:bodyPr>
          <a:lstStyle/>
          <a:p>
            <a:r>
              <a:rPr lang="en-US" altLang="zh-CN" u="sng" dirty="0"/>
              <a:t>Related</a:t>
            </a:r>
            <a:r>
              <a:rPr lang="zh-CN" altLang="en-US" u="sng" dirty="0"/>
              <a:t> </a:t>
            </a:r>
            <a:r>
              <a:rPr lang="en-US" altLang="zh-CN" u="sng" dirty="0"/>
              <a:t>work</a:t>
            </a:r>
            <a:r>
              <a:rPr lang="zh-CN" altLang="en-US" u="sng" dirty="0"/>
              <a:t> </a:t>
            </a:r>
            <a:r>
              <a:rPr lang="en-US" altLang="zh-CN" u="sng" dirty="0"/>
              <a:t>4:</a:t>
            </a:r>
            <a:r>
              <a:rPr lang="zh-CN" altLang="en-US" u="sng" dirty="0"/>
              <a:t> </a:t>
            </a:r>
            <a:r>
              <a:rPr lang="en-US" altLang="zh-CN" u="sng" dirty="0" err="1"/>
              <a:t>Tsu-Jui</a:t>
            </a:r>
            <a:r>
              <a:rPr lang="en-US" altLang="zh-CN" u="sng" dirty="0"/>
              <a:t> Fu;</a:t>
            </a:r>
            <a:r>
              <a:rPr lang="zh-CN" altLang="en-US" u="sng" dirty="0"/>
              <a:t> </a:t>
            </a:r>
            <a:r>
              <a:rPr lang="en-US" altLang="zh-CN" u="sng" dirty="0"/>
              <a:t>ACL;</a:t>
            </a:r>
            <a:r>
              <a:rPr lang="zh-CN" altLang="en-US" u="sng" dirty="0"/>
              <a:t> </a:t>
            </a:r>
            <a:r>
              <a:rPr lang="en-US" altLang="zh-CN" u="sng" dirty="0"/>
              <a:t>2019</a:t>
            </a:r>
          </a:p>
        </p:txBody>
      </p:sp>
      <p:sp>
        <p:nvSpPr>
          <p:cNvPr id="7" name="Text Placeholder 2"/>
          <p:cNvSpPr txBox="1"/>
          <p:nvPr/>
        </p:nvSpPr>
        <p:spPr>
          <a:xfrm>
            <a:off x="325155" y="806423"/>
            <a:ext cx="8406530" cy="1224600"/>
          </a:xfrm>
          <a:prstGeom prst="rect">
            <a:avLst/>
          </a:prstGeom>
        </p:spPr>
        <p:txBody>
          <a:bodyPr>
            <a:normAutofit fontScale="70000" lnSpcReduction="20000"/>
          </a:bodyPr>
          <a:lstStyle>
            <a:lvl1pPr marL="0" indent="0" algn="l" defTabSz="914400" rtl="0" eaLnBrk="1" latinLnBrk="0" hangingPunct="1">
              <a:lnSpc>
                <a:spcPct val="90000"/>
              </a:lnSpc>
              <a:spcBef>
                <a:spcPts val="0"/>
              </a:spcBef>
              <a:buFont typeface="Arial" panose="020B0604020202020204" pitchFamily="34" charset="0"/>
              <a:buNone/>
              <a:defRPr lang="en-US" sz="1100" b="0" i="0" kern="1200" smtClean="0">
                <a:solidFill>
                  <a:schemeClr val="tx1"/>
                </a:solidFill>
                <a:latin typeface="Calibri Light" panose="020F0302020204030204" charset="0"/>
                <a:ea typeface="+mn-ea"/>
                <a:cs typeface="Calibri Light" panose="020F0302020204030204" charset="0"/>
              </a:defRPr>
            </a:lvl1pPr>
            <a:lvl2pPr marL="144145" indent="-144145" algn="l" defTabSz="914400" rtl="0" eaLnBrk="1" latinLnBrk="0" hangingPunct="1">
              <a:lnSpc>
                <a:spcPct val="90000"/>
              </a:lnSpc>
              <a:spcBef>
                <a:spcPts val="600"/>
              </a:spcBef>
              <a:buFont typeface="Arial" panose="020B0604020202020204" pitchFamily="34" charset="0"/>
              <a:buChar char="–"/>
              <a:defRPr lang="en-US" sz="1200" b="0" i="0" kern="1200" smtClean="0">
                <a:solidFill>
                  <a:schemeClr val="tx1"/>
                </a:solidFill>
                <a:latin typeface="Calibri Light" panose="020F0302020204030204" charset="0"/>
                <a:ea typeface="+mn-ea"/>
                <a:cs typeface="Calibri Light" panose="020F0302020204030204" charset="0"/>
              </a:defRPr>
            </a:lvl2pPr>
            <a:lvl3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3pPr>
            <a:lvl4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4pPr>
            <a:lvl5pPr marL="144145" indent="-144145" algn="l" defTabSz="914400" rtl="0" eaLnBrk="1" latinLnBrk="0" hangingPunct="1">
              <a:lnSpc>
                <a:spcPct val="90000"/>
              </a:lnSpc>
              <a:spcBef>
                <a:spcPts val="600"/>
              </a:spcBef>
              <a:buFont typeface="Arial" panose="020B0604020202020204" pitchFamily="34" charset="0"/>
              <a:buChar char="»"/>
              <a:defRPr lang="en-GB" sz="1000" b="0" i="0" kern="1200" smtClean="0">
                <a:solidFill>
                  <a:schemeClr val="tx1"/>
                </a:solidFill>
                <a:latin typeface="Calibri Light" panose="020F0302020204030204" charset="0"/>
                <a:ea typeface="+mn-ea"/>
                <a:cs typeface="Calibri Light" panose="020F0302020204030204" charset="0"/>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40000"/>
              </a:lnSpc>
            </a:pPr>
            <a:r>
              <a:rPr lang="en-US" altLang="zh-CN" sz="2000" b="1" i="1" dirty="0">
                <a:solidFill>
                  <a:schemeClr val="bg1"/>
                </a:solidFill>
              </a:rPr>
              <a:t>Data</a:t>
            </a:r>
            <a:r>
              <a:rPr lang="en-US" altLang="zh-CN" sz="2000" i="1" dirty="0">
                <a:solidFill>
                  <a:schemeClr val="bg1"/>
                </a:solidFill>
              </a:rPr>
              <a:t> </a:t>
            </a:r>
          </a:p>
          <a:p>
            <a:pPr marL="342900" indent="-342900">
              <a:lnSpc>
                <a:spcPct val="140000"/>
              </a:lnSpc>
              <a:buFont typeface="Arial" panose="020B0604020202020204" pitchFamily="34" charset="0"/>
              <a:buChar char="•"/>
            </a:pPr>
            <a:r>
              <a:rPr lang="en-US" altLang="zh-CN" sz="2000" i="1" dirty="0">
                <a:solidFill>
                  <a:schemeClr val="bg1"/>
                </a:solidFill>
              </a:rPr>
              <a:t>NYT(filter sentences with more than 100 words), </a:t>
            </a:r>
            <a:r>
              <a:rPr lang="en-US" altLang="zh-CN" sz="2000" i="1" dirty="0" err="1">
                <a:solidFill>
                  <a:schemeClr val="bg1"/>
                </a:solidFill>
              </a:rPr>
              <a:t>WebNLG</a:t>
            </a:r>
            <a:r>
              <a:rPr lang="en-US" altLang="zh-CN" sz="2000" i="1" dirty="0">
                <a:solidFill>
                  <a:schemeClr val="bg1"/>
                </a:solidFill>
              </a:rPr>
              <a:t>(use only first sentences in each instance)</a:t>
            </a:r>
          </a:p>
          <a:p>
            <a:pPr marL="342900" indent="-342900">
              <a:lnSpc>
                <a:spcPct val="140000"/>
              </a:lnSpc>
              <a:buFont typeface="Arial" panose="020B0604020202020204" pitchFamily="34" charset="0"/>
              <a:buChar char="•"/>
            </a:pPr>
            <a:r>
              <a:rPr lang="en-US" altLang="zh-CN" sz="2000" i="1" dirty="0">
                <a:solidFill>
                  <a:schemeClr val="bg1"/>
                </a:solidFill>
              </a:rPr>
              <a:t>Entity label: (Begin, Inside, End, Single, Out), Relation label: (A one hot vector for each word pair)</a:t>
            </a:r>
          </a:p>
          <a:p>
            <a:pPr marL="342900" indent="-342900">
              <a:lnSpc>
                <a:spcPct val="140000"/>
              </a:lnSpc>
              <a:buFont typeface="Arial" panose="020B0604020202020204" pitchFamily="34" charset="0"/>
              <a:buChar char="•"/>
            </a:pPr>
            <a:r>
              <a:rPr lang="en-US" altLang="zh-CN" sz="2000" i="1" dirty="0">
                <a:solidFill>
                  <a:schemeClr val="bg1"/>
                </a:solidFill>
              </a:rPr>
              <a:t>Entity loss: cross-entropy, relation loss: cross-entropy</a:t>
            </a:r>
          </a:p>
        </p:txBody>
      </p:sp>
      <p:sp>
        <p:nvSpPr>
          <p:cNvPr id="8" name="Text Placeholder 2"/>
          <p:cNvSpPr txBox="1"/>
          <p:nvPr/>
        </p:nvSpPr>
        <p:spPr>
          <a:xfrm>
            <a:off x="325155" y="2757528"/>
            <a:ext cx="8406530" cy="1063082"/>
          </a:xfrm>
          <a:prstGeom prst="rect">
            <a:avLst/>
          </a:prstGeom>
        </p:spPr>
        <p:txBody>
          <a:bodyPr>
            <a:normAutofit fontScale="85000" lnSpcReduction="20000"/>
          </a:bodyPr>
          <a:lstStyle>
            <a:lvl1pPr marL="0" indent="0" algn="l" defTabSz="914400" rtl="0" eaLnBrk="1" latinLnBrk="0" hangingPunct="1">
              <a:lnSpc>
                <a:spcPct val="90000"/>
              </a:lnSpc>
              <a:spcBef>
                <a:spcPts val="0"/>
              </a:spcBef>
              <a:buFont typeface="Arial" panose="020B0604020202020204" pitchFamily="34" charset="0"/>
              <a:buNone/>
              <a:defRPr lang="en-US" sz="1100" b="0" i="0" kern="1200" smtClean="0">
                <a:solidFill>
                  <a:schemeClr val="tx1"/>
                </a:solidFill>
                <a:latin typeface="Calibri Light" panose="020F0302020204030204" charset="0"/>
                <a:ea typeface="+mn-ea"/>
                <a:cs typeface="Calibri Light" panose="020F0302020204030204" charset="0"/>
              </a:defRPr>
            </a:lvl1pPr>
            <a:lvl2pPr marL="144145" indent="-144145" algn="l" defTabSz="914400" rtl="0" eaLnBrk="1" latinLnBrk="0" hangingPunct="1">
              <a:lnSpc>
                <a:spcPct val="90000"/>
              </a:lnSpc>
              <a:spcBef>
                <a:spcPts val="600"/>
              </a:spcBef>
              <a:buFont typeface="Arial" panose="020B0604020202020204" pitchFamily="34" charset="0"/>
              <a:buChar char="–"/>
              <a:defRPr lang="en-US" sz="1200" b="0" i="0" kern="1200" smtClean="0">
                <a:solidFill>
                  <a:schemeClr val="tx1"/>
                </a:solidFill>
                <a:latin typeface="Calibri Light" panose="020F0302020204030204" charset="0"/>
                <a:ea typeface="+mn-ea"/>
                <a:cs typeface="Calibri Light" panose="020F0302020204030204" charset="0"/>
              </a:defRPr>
            </a:lvl2pPr>
            <a:lvl3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3pPr>
            <a:lvl4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4pPr>
            <a:lvl5pPr marL="144145" indent="-144145" algn="l" defTabSz="914400" rtl="0" eaLnBrk="1" latinLnBrk="0" hangingPunct="1">
              <a:lnSpc>
                <a:spcPct val="90000"/>
              </a:lnSpc>
              <a:spcBef>
                <a:spcPts val="600"/>
              </a:spcBef>
              <a:buFont typeface="Arial" panose="020B0604020202020204" pitchFamily="34" charset="0"/>
              <a:buChar char="»"/>
              <a:defRPr lang="en-GB" sz="1000" b="0" i="0" kern="1200" smtClean="0">
                <a:solidFill>
                  <a:schemeClr val="tx1"/>
                </a:solidFill>
                <a:latin typeface="Calibri Light" panose="020F0302020204030204" charset="0"/>
                <a:ea typeface="+mn-ea"/>
                <a:cs typeface="Calibri Light" panose="020F0302020204030204" charset="0"/>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40000"/>
              </a:lnSpc>
            </a:pPr>
            <a:r>
              <a:rPr lang="en-US" altLang="zh-CN" sz="2000" b="1" i="1" dirty="0">
                <a:solidFill>
                  <a:schemeClr val="bg1"/>
                </a:solidFill>
              </a:rPr>
              <a:t>Objectives</a:t>
            </a:r>
            <a:r>
              <a:rPr lang="en-US" altLang="zh-CN" sz="2000" i="1" dirty="0">
                <a:solidFill>
                  <a:schemeClr val="bg1"/>
                </a:solidFill>
              </a:rPr>
              <a:t> </a:t>
            </a:r>
          </a:p>
          <a:p>
            <a:pPr marL="342900" indent="-342900">
              <a:lnSpc>
                <a:spcPct val="140000"/>
              </a:lnSpc>
              <a:buFont typeface="Arial" panose="020B0604020202020204" pitchFamily="34" charset="0"/>
              <a:buChar char="•"/>
            </a:pPr>
            <a:r>
              <a:rPr lang="en-US" altLang="zh-CN" sz="2000" i="1" dirty="0">
                <a:solidFill>
                  <a:schemeClr val="bg1"/>
                </a:solidFill>
              </a:rPr>
              <a:t>Precision, Recall, F1</a:t>
            </a:r>
          </a:p>
          <a:p>
            <a:pPr marL="342900" indent="-342900">
              <a:lnSpc>
                <a:spcPct val="140000"/>
              </a:lnSpc>
              <a:buFont typeface="Arial" panose="020B0604020202020204" pitchFamily="34" charset="0"/>
              <a:buChar char="•"/>
            </a:pPr>
            <a:r>
              <a:rPr lang="en-US" altLang="zh-CN" sz="2000" i="1" dirty="0">
                <a:solidFill>
                  <a:schemeClr val="bg1"/>
                </a:solidFill>
              </a:rPr>
              <a:t>Loss</a:t>
            </a:r>
            <a:r>
              <a:rPr lang="zh-CN" altLang="en-US" sz="2000" i="1" dirty="0">
                <a:solidFill>
                  <a:schemeClr val="bg1"/>
                </a:solidFill>
              </a:rPr>
              <a:t> </a:t>
            </a:r>
            <a:r>
              <a:rPr lang="en-US" altLang="zh-CN" sz="2000" i="1" dirty="0">
                <a:solidFill>
                  <a:schemeClr val="bg1"/>
                </a:solidFill>
              </a:rPr>
              <a:t>definition</a:t>
            </a:r>
            <a:r>
              <a:rPr lang="zh-CN" altLang="en-US" sz="2000" i="1" dirty="0">
                <a:solidFill>
                  <a:schemeClr val="bg1"/>
                </a:solidFill>
              </a:rPr>
              <a:t> </a:t>
            </a:r>
            <a:endParaRPr lang="en-US" altLang="zh-CN" sz="2000" i="1" dirty="0">
              <a:solidFill>
                <a:schemeClr val="bg1"/>
              </a:solidFill>
            </a:endParaRPr>
          </a:p>
        </p:txBody>
      </p:sp>
      <p:sp>
        <p:nvSpPr>
          <p:cNvPr id="9" name="Text Placeholder 2"/>
          <p:cNvSpPr txBox="1"/>
          <p:nvPr/>
        </p:nvSpPr>
        <p:spPr>
          <a:xfrm>
            <a:off x="325155" y="3750272"/>
            <a:ext cx="8406530" cy="1063082"/>
          </a:xfrm>
          <a:prstGeom prst="rect">
            <a:avLst/>
          </a:prstGeom>
        </p:spPr>
        <p:txBody>
          <a:bodyPr>
            <a:normAutofit fontScale="85000" lnSpcReduction="20000"/>
          </a:bodyPr>
          <a:lstStyle>
            <a:lvl1pPr marL="0" indent="0" algn="l" defTabSz="914400" rtl="0" eaLnBrk="1" latinLnBrk="0" hangingPunct="1">
              <a:lnSpc>
                <a:spcPct val="90000"/>
              </a:lnSpc>
              <a:spcBef>
                <a:spcPts val="0"/>
              </a:spcBef>
              <a:buFont typeface="Arial" panose="020B0604020202020204" pitchFamily="34" charset="0"/>
              <a:buNone/>
              <a:defRPr lang="en-US" sz="1100" b="0" i="0" kern="1200" smtClean="0">
                <a:solidFill>
                  <a:schemeClr val="tx1"/>
                </a:solidFill>
                <a:latin typeface="Calibri Light" panose="020F0302020204030204" charset="0"/>
                <a:ea typeface="+mn-ea"/>
                <a:cs typeface="Calibri Light" panose="020F0302020204030204" charset="0"/>
              </a:defRPr>
            </a:lvl1pPr>
            <a:lvl2pPr marL="144145" indent="-144145" algn="l" defTabSz="914400" rtl="0" eaLnBrk="1" latinLnBrk="0" hangingPunct="1">
              <a:lnSpc>
                <a:spcPct val="90000"/>
              </a:lnSpc>
              <a:spcBef>
                <a:spcPts val="600"/>
              </a:spcBef>
              <a:buFont typeface="Arial" panose="020B0604020202020204" pitchFamily="34" charset="0"/>
              <a:buChar char="–"/>
              <a:defRPr lang="en-US" sz="1200" b="0" i="0" kern="1200" smtClean="0">
                <a:solidFill>
                  <a:schemeClr val="tx1"/>
                </a:solidFill>
                <a:latin typeface="Calibri Light" panose="020F0302020204030204" charset="0"/>
                <a:ea typeface="+mn-ea"/>
                <a:cs typeface="Calibri Light" panose="020F0302020204030204" charset="0"/>
              </a:defRPr>
            </a:lvl2pPr>
            <a:lvl3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3pPr>
            <a:lvl4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4pPr>
            <a:lvl5pPr marL="144145" indent="-144145" algn="l" defTabSz="914400" rtl="0" eaLnBrk="1" latinLnBrk="0" hangingPunct="1">
              <a:lnSpc>
                <a:spcPct val="90000"/>
              </a:lnSpc>
              <a:spcBef>
                <a:spcPts val="600"/>
              </a:spcBef>
              <a:buFont typeface="Arial" panose="020B0604020202020204" pitchFamily="34" charset="0"/>
              <a:buChar char="»"/>
              <a:defRPr lang="en-GB" sz="1000" b="0" i="0" kern="1200" smtClean="0">
                <a:solidFill>
                  <a:schemeClr val="tx1"/>
                </a:solidFill>
                <a:latin typeface="Calibri Light" panose="020F0302020204030204" charset="0"/>
                <a:ea typeface="+mn-ea"/>
                <a:cs typeface="Calibri Light" panose="020F0302020204030204" charset="0"/>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40000"/>
              </a:lnSpc>
            </a:pPr>
            <a:r>
              <a:rPr lang="en-US" altLang="zh-CN" sz="2000" b="1" i="1" dirty="0">
                <a:solidFill>
                  <a:schemeClr val="bg1"/>
                </a:solidFill>
              </a:rPr>
              <a:t>Models</a:t>
            </a:r>
            <a:r>
              <a:rPr lang="en-US" altLang="zh-CN" sz="2000" i="1" dirty="0">
                <a:solidFill>
                  <a:schemeClr val="bg1"/>
                </a:solidFill>
              </a:rPr>
              <a:t> </a:t>
            </a:r>
          </a:p>
          <a:p>
            <a:pPr marL="342900" indent="-342900">
              <a:lnSpc>
                <a:spcPct val="140000"/>
              </a:lnSpc>
              <a:buFont typeface="Arial" panose="020B0604020202020204" pitchFamily="34" charset="0"/>
              <a:buChar char="•"/>
            </a:pPr>
            <a:r>
              <a:rPr lang="en-US" altLang="zh-CN" sz="2000" i="1" dirty="0">
                <a:solidFill>
                  <a:schemeClr val="bg1"/>
                </a:solidFill>
              </a:rPr>
              <a:t>Baseline: </a:t>
            </a:r>
            <a:r>
              <a:rPr lang="en-US" altLang="zh-CN" sz="2000" i="1" dirty="0" err="1">
                <a:solidFill>
                  <a:schemeClr val="bg1"/>
                </a:solidFill>
              </a:rPr>
              <a:t>NovelTagging</a:t>
            </a:r>
            <a:r>
              <a:rPr lang="en-US" altLang="zh-CN" sz="2000" i="1" dirty="0">
                <a:solidFill>
                  <a:schemeClr val="bg1"/>
                </a:solidFill>
              </a:rPr>
              <a:t>(LSTM), </a:t>
            </a:r>
            <a:r>
              <a:rPr lang="en-US" altLang="zh-CN" sz="2000" i="1" dirty="0" err="1">
                <a:solidFill>
                  <a:schemeClr val="bg1"/>
                </a:solidFill>
              </a:rPr>
              <a:t>MultiDecoder</a:t>
            </a:r>
            <a:endParaRPr lang="en-US" altLang="zh-CN" sz="2000" i="1" dirty="0">
              <a:solidFill>
                <a:schemeClr val="bg1"/>
              </a:solidFill>
            </a:endParaRPr>
          </a:p>
          <a:p>
            <a:pPr marL="342900" indent="-342900">
              <a:lnSpc>
                <a:spcPct val="140000"/>
              </a:lnSpc>
              <a:buFont typeface="Arial" panose="020B0604020202020204" pitchFamily="34" charset="0"/>
              <a:buChar char="•"/>
            </a:pPr>
            <a:r>
              <a:rPr lang="en-US" altLang="zh-CN" sz="2000" i="1" dirty="0">
                <a:solidFill>
                  <a:schemeClr val="bg1"/>
                </a:solidFill>
              </a:rPr>
              <a:t>SOTA: </a:t>
            </a:r>
            <a:r>
              <a:rPr lang="en-US" altLang="zh-CN" sz="2000" i="1" dirty="0" err="1">
                <a:solidFill>
                  <a:schemeClr val="bg1"/>
                </a:solidFill>
              </a:rPr>
              <a:t>GraphRel</a:t>
            </a:r>
            <a:endParaRPr lang="en-US" altLang="zh-CN" sz="2000" i="1" dirty="0">
              <a:solidFill>
                <a:schemeClr val="bg1"/>
              </a:solidFill>
            </a:endParaRPr>
          </a:p>
        </p:txBody>
      </p:sp>
      <p:pic>
        <p:nvPicPr>
          <p:cNvPr id="6" name="图片 5"/>
          <p:cNvPicPr>
            <a:picLocks noChangeAspect="1"/>
          </p:cNvPicPr>
          <p:nvPr/>
        </p:nvPicPr>
        <p:blipFill>
          <a:blip r:embed="rId3"/>
          <a:stretch>
            <a:fillRect/>
          </a:stretch>
        </p:blipFill>
        <p:spPr>
          <a:xfrm>
            <a:off x="691507" y="1977516"/>
            <a:ext cx="1460023" cy="780012"/>
          </a:xfrm>
          <a:prstGeom prst="rect">
            <a:avLst/>
          </a:prstGeom>
        </p:spPr>
      </p:pic>
      <p:pic>
        <p:nvPicPr>
          <p:cNvPr id="13" name="图片 12"/>
          <p:cNvPicPr>
            <a:picLocks noChangeAspect="1"/>
          </p:cNvPicPr>
          <p:nvPr/>
        </p:nvPicPr>
        <p:blipFill>
          <a:blip r:embed="rId4"/>
          <a:stretch>
            <a:fillRect/>
          </a:stretch>
        </p:blipFill>
        <p:spPr>
          <a:xfrm>
            <a:off x="678612" y="3396137"/>
            <a:ext cx="3375953" cy="36579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a:spLocks noGrp="1"/>
          </p:cNvSpPr>
          <p:nvPr>
            <p:ph type="body" sz="quarter" idx="10"/>
          </p:nvPr>
        </p:nvSpPr>
        <p:spPr>
          <a:xfrm>
            <a:off x="325155" y="274290"/>
            <a:ext cx="8493690" cy="532133"/>
          </a:xfrm>
        </p:spPr>
        <p:txBody>
          <a:bodyPr>
            <a:normAutofit/>
          </a:bodyPr>
          <a:lstStyle/>
          <a:p>
            <a:r>
              <a:rPr lang="en-US" altLang="zh-CN" u="sng" dirty="0"/>
              <a:t>Related</a:t>
            </a:r>
            <a:r>
              <a:rPr lang="zh-CN" altLang="en-US" u="sng" dirty="0"/>
              <a:t> </a:t>
            </a:r>
            <a:r>
              <a:rPr lang="en-US" altLang="zh-CN" u="sng" dirty="0"/>
              <a:t>work</a:t>
            </a:r>
            <a:r>
              <a:rPr lang="zh-CN" altLang="en-US" u="sng" dirty="0"/>
              <a:t> </a:t>
            </a:r>
            <a:r>
              <a:rPr lang="en-US" altLang="zh-CN" u="sng" dirty="0"/>
              <a:t>4:</a:t>
            </a:r>
            <a:r>
              <a:rPr lang="zh-CN" altLang="en-US" u="sng" dirty="0"/>
              <a:t> </a:t>
            </a:r>
            <a:r>
              <a:rPr lang="en-US" altLang="zh-CN" u="sng" dirty="0" err="1"/>
              <a:t>Tsu-Jui</a:t>
            </a:r>
            <a:r>
              <a:rPr lang="en-US" altLang="zh-CN" u="sng" dirty="0"/>
              <a:t> Fu;</a:t>
            </a:r>
            <a:r>
              <a:rPr lang="zh-CN" altLang="en-US" u="sng" dirty="0"/>
              <a:t> </a:t>
            </a:r>
            <a:r>
              <a:rPr lang="en-US" altLang="zh-CN" u="sng" dirty="0"/>
              <a:t>ACL;</a:t>
            </a:r>
            <a:r>
              <a:rPr lang="zh-CN" altLang="en-US" u="sng" dirty="0"/>
              <a:t> </a:t>
            </a:r>
            <a:r>
              <a:rPr lang="en-US" altLang="zh-CN" u="sng" dirty="0"/>
              <a:t>2019</a:t>
            </a:r>
          </a:p>
        </p:txBody>
      </p:sp>
      <p:sp>
        <p:nvSpPr>
          <p:cNvPr id="7" name="Text Placeholder 2"/>
          <p:cNvSpPr txBox="1"/>
          <p:nvPr/>
        </p:nvSpPr>
        <p:spPr>
          <a:xfrm>
            <a:off x="325155" y="806423"/>
            <a:ext cx="8406530" cy="1063082"/>
          </a:xfrm>
          <a:prstGeom prst="rect">
            <a:avLst/>
          </a:prstGeom>
        </p:spPr>
        <p:txBody>
          <a:bodyPr>
            <a:normAutofit fontScale="85000" lnSpcReduction="20000"/>
          </a:bodyPr>
          <a:lstStyle>
            <a:lvl1pPr marL="0" indent="0" algn="l" defTabSz="914400" rtl="0" eaLnBrk="1" latinLnBrk="0" hangingPunct="1">
              <a:lnSpc>
                <a:spcPct val="90000"/>
              </a:lnSpc>
              <a:spcBef>
                <a:spcPts val="0"/>
              </a:spcBef>
              <a:buFont typeface="Arial" panose="020B0604020202020204" pitchFamily="34" charset="0"/>
              <a:buNone/>
              <a:defRPr lang="en-US" sz="1100" b="0" i="0" kern="1200" smtClean="0">
                <a:solidFill>
                  <a:schemeClr val="tx1"/>
                </a:solidFill>
                <a:latin typeface="Calibri Light" panose="020F0302020204030204" charset="0"/>
                <a:ea typeface="+mn-ea"/>
                <a:cs typeface="Calibri Light" panose="020F0302020204030204" charset="0"/>
              </a:defRPr>
            </a:lvl1pPr>
            <a:lvl2pPr marL="144145" indent="-144145" algn="l" defTabSz="914400" rtl="0" eaLnBrk="1" latinLnBrk="0" hangingPunct="1">
              <a:lnSpc>
                <a:spcPct val="90000"/>
              </a:lnSpc>
              <a:spcBef>
                <a:spcPts val="600"/>
              </a:spcBef>
              <a:buFont typeface="Arial" panose="020B0604020202020204" pitchFamily="34" charset="0"/>
              <a:buChar char="–"/>
              <a:defRPr lang="en-US" sz="1200" b="0" i="0" kern="1200" smtClean="0">
                <a:solidFill>
                  <a:schemeClr val="tx1"/>
                </a:solidFill>
                <a:latin typeface="Calibri Light" panose="020F0302020204030204" charset="0"/>
                <a:ea typeface="+mn-ea"/>
                <a:cs typeface="Calibri Light" panose="020F0302020204030204" charset="0"/>
              </a:defRPr>
            </a:lvl2pPr>
            <a:lvl3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3pPr>
            <a:lvl4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4pPr>
            <a:lvl5pPr marL="144145" indent="-144145" algn="l" defTabSz="914400" rtl="0" eaLnBrk="1" latinLnBrk="0" hangingPunct="1">
              <a:lnSpc>
                <a:spcPct val="90000"/>
              </a:lnSpc>
              <a:spcBef>
                <a:spcPts val="600"/>
              </a:spcBef>
              <a:buFont typeface="Arial" panose="020B0604020202020204" pitchFamily="34" charset="0"/>
              <a:buChar char="»"/>
              <a:defRPr lang="en-GB" sz="1000" b="0" i="0" kern="1200" smtClean="0">
                <a:solidFill>
                  <a:schemeClr val="tx1"/>
                </a:solidFill>
                <a:latin typeface="Calibri Light" panose="020F0302020204030204" charset="0"/>
                <a:ea typeface="+mn-ea"/>
                <a:cs typeface="Calibri Light" panose="020F0302020204030204" charset="0"/>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40000"/>
              </a:lnSpc>
            </a:pPr>
            <a:r>
              <a:rPr lang="en-US" altLang="zh-CN" sz="2000" i="1" dirty="0">
                <a:solidFill>
                  <a:schemeClr val="bg1"/>
                </a:solidFill>
              </a:rPr>
              <a:t>Results </a:t>
            </a:r>
          </a:p>
          <a:p>
            <a:pPr marL="342900" indent="-342900">
              <a:lnSpc>
                <a:spcPct val="140000"/>
              </a:lnSpc>
              <a:buFont typeface="Arial" panose="020B0604020202020204" pitchFamily="34" charset="0"/>
              <a:buChar char="•"/>
            </a:pPr>
            <a:r>
              <a:rPr lang="en-US" altLang="zh-CN" sz="2000" i="1" dirty="0">
                <a:solidFill>
                  <a:schemeClr val="bg1"/>
                </a:solidFill>
              </a:rPr>
              <a:t>Maintains both high precision and high recall</a:t>
            </a:r>
          </a:p>
          <a:p>
            <a:pPr marL="342900" indent="-342900">
              <a:lnSpc>
                <a:spcPct val="140000"/>
              </a:lnSpc>
              <a:buFont typeface="Arial" panose="020B0604020202020204" pitchFamily="34" charset="0"/>
              <a:buChar char="•"/>
            </a:pPr>
            <a:r>
              <a:rPr lang="en-US" altLang="zh-CN" sz="2000" i="1">
                <a:solidFill>
                  <a:schemeClr val="bg1"/>
                </a:solidFill>
              </a:rPr>
              <a:t>2nd-phased </a:t>
            </a:r>
            <a:r>
              <a:rPr lang="en-US" altLang="zh-CN" sz="2000" i="1" dirty="0">
                <a:solidFill>
                  <a:schemeClr val="bg1"/>
                </a:solidFill>
              </a:rPr>
              <a:t>and one GCN layer </a:t>
            </a:r>
            <a:r>
              <a:rPr lang="en-US" altLang="zh-CN" sz="2000" i="1">
                <a:solidFill>
                  <a:schemeClr val="bg1"/>
                </a:solidFill>
              </a:rPr>
              <a:t>is the best</a:t>
            </a:r>
            <a:endParaRPr lang="en-US" altLang="zh-CN" sz="2000" i="1" dirty="0">
              <a:solidFill>
                <a:schemeClr val="bg1"/>
              </a:solidFill>
            </a:endParaRPr>
          </a:p>
        </p:txBody>
      </p:sp>
      <p:sp>
        <p:nvSpPr>
          <p:cNvPr id="6" name="Text Placeholder 2"/>
          <p:cNvSpPr txBox="1"/>
          <p:nvPr/>
        </p:nvSpPr>
        <p:spPr>
          <a:xfrm>
            <a:off x="325155" y="2401638"/>
            <a:ext cx="8406530" cy="1222960"/>
          </a:xfrm>
          <a:prstGeom prst="rect">
            <a:avLst/>
          </a:prstGeom>
        </p:spPr>
        <p:txBody>
          <a:bodyPr>
            <a:normAutofit fontScale="92500" lnSpcReduction="10000"/>
          </a:bodyPr>
          <a:lstStyle>
            <a:lvl1pPr marL="0" indent="0" algn="l" defTabSz="914400" rtl="0" eaLnBrk="1" latinLnBrk="0" hangingPunct="1">
              <a:lnSpc>
                <a:spcPct val="90000"/>
              </a:lnSpc>
              <a:spcBef>
                <a:spcPts val="0"/>
              </a:spcBef>
              <a:buFont typeface="Arial" panose="020B0604020202020204" pitchFamily="34" charset="0"/>
              <a:buNone/>
              <a:defRPr lang="en-US" sz="1100" b="0" i="0" kern="1200" smtClean="0">
                <a:solidFill>
                  <a:schemeClr val="tx1"/>
                </a:solidFill>
                <a:latin typeface="Calibri Light" panose="020F0302020204030204" charset="0"/>
                <a:ea typeface="+mn-ea"/>
                <a:cs typeface="Calibri Light" panose="020F0302020204030204" charset="0"/>
              </a:defRPr>
            </a:lvl1pPr>
            <a:lvl2pPr marL="144145" indent="-144145" algn="l" defTabSz="914400" rtl="0" eaLnBrk="1" latinLnBrk="0" hangingPunct="1">
              <a:lnSpc>
                <a:spcPct val="90000"/>
              </a:lnSpc>
              <a:spcBef>
                <a:spcPts val="600"/>
              </a:spcBef>
              <a:buFont typeface="Arial" panose="020B0604020202020204" pitchFamily="34" charset="0"/>
              <a:buChar char="–"/>
              <a:defRPr lang="en-US" sz="1200" b="0" i="0" kern="1200" smtClean="0">
                <a:solidFill>
                  <a:schemeClr val="tx1"/>
                </a:solidFill>
                <a:latin typeface="Calibri Light" panose="020F0302020204030204" charset="0"/>
                <a:ea typeface="+mn-ea"/>
                <a:cs typeface="Calibri Light" panose="020F0302020204030204" charset="0"/>
              </a:defRPr>
            </a:lvl2pPr>
            <a:lvl3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3pPr>
            <a:lvl4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4pPr>
            <a:lvl5pPr marL="144145" indent="-144145" algn="l" defTabSz="914400" rtl="0" eaLnBrk="1" latinLnBrk="0" hangingPunct="1">
              <a:lnSpc>
                <a:spcPct val="90000"/>
              </a:lnSpc>
              <a:spcBef>
                <a:spcPts val="600"/>
              </a:spcBef>
              <a:buFont typeface="Arial" panose="020B0604020202020204" pitchFamily="34" charset="0"/>
              <a:buChar char="»"/>
              <a:defRPr lang="en-GB" sz="1000" b="0" i="0" kern="1200" smtClean="0">
                <a:solidFill>
                  <a:schemeClr val="tx1"/>
                </a:solidFill>
                <a:latin typeface="Calibri Light" panose="020F0302020204030204" charset="0"/>
                <a:ea typeface="+mn-ea"/>
                <a:cs typeface="Calibri Light" panose="020F0302020204030204" charset="0"/>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40000"/>
              </a:lnSpc>
            </a:pPr>
            <a:r>
              <a:rPr lang="en-US" altLang="zh-CN" sz="2000" i="1" dirty="0">
                <a:solidFill>
                  <a:schemeClr val="bg1"/>
                </a:solidFill>
              </a:rPr>
              <a:t>Limitations</a:t>
            </a:r>
          </a:p>
          <a:p>
            <a:pPr marL="342900" indent="-342900">
              <a:lnSpc>
                <a:spcPct val="140000"/>
              </a:lnSpc>
              <a:buFont typeface="Arial" panose="020B0604020202020204" pitchFamily="34" charset="0"/>
              <a:buChar char="•"/>
            </a:pPr>
            <a:r>
              <a:rPr lang="en-US" altLang="zh-CN" sz="2000" i="1" dirty="0">
                <a:solidFill>
                  <a:schemeClr val="bg1"/>
                </a:solidFill>
              </a:rPr>
              <a:t>The model is a little complicated</a:t>
            </a:r>
            <a:r>
              <a:rPr lang="zh-CN" altLang="en-US" sz="2000" i="1" dirty="0">
                <a:solidFill>
                  <a:schemeClr val="bg1"/>
                </a:solidFill>
              </a:rPr>
              <a:t>，</a:t>
            </a:r>
            <a:r>
              <a:rPr lang="en-US" altLang="zh-CN" sz="2000" i="1" dirty="0">
                <a:solidFill>
                  <a:schemeClr val="bg1"/>
                </a:solidFill>
              </a:rPr>
              <a:t>2-nd phase need to create a graph for every relation, and in each graph the words are full-connected</a:t>
            </a:r>
          </a:p>
        </p:txBody>
      </p:sp>
      <p:sp>
        <p:nvSpPr>
          <p:cNvPr id="2" name="TextBox 1"/>
          <p:cNvSpPr txBox="1"/>
          <p:nvPr/>
        </p:nvSpPr>
        <p:spPr>
          <a:xfrm>
            <a:off x="3166712" y="4475747"/>
            <a:ext cx="0" cy="0"/>
          </a:xfrm>
          <a:prstGeom prst="rect">
            <a:avLst/>
          </a:prstGeom>
        </p:spPr>
        <p:txBody>
          <a:bodyPr vert="horz" wrap="none" lIns="0" tIns="0" rIns="0" bIns="0" spcCol="385658" rtlCol="0">
            <a:noAutofit/>
          </a:bodyPr>
          <a:lstStyle/>
          <a:p>
            <a:endParaRPr lang="en-US" dirty="0">
              <a:solidFill>
                <a:schemeClr val="bg1"/>
              </a:solidFill>
              <a:latin typeface="Calibri Light" panose="020F0302020204030204" charset="0"/>
              <a:ea typeface="Calibri Light" panose="020F0302020204030204" charset="0"/>
              <a:cs typeface="Calibri Light" panose="020F030202020403020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a:spLocks noGrp="1"/>
          </p:cNvSpPr>
          <p:nvPr>
            <p:ph type="body" sz="quarter" idx="10"/>
          </p:nvPr>
        </p:nvSpPr>
        <p:spPr>
          <a:xfrm>
            <a:off x="325155" y="274290"/>
            <a:ext cx="8493690" cy="532133"/>
          </a:xfrm>
        </p:spPr>
        <p:txBody>
          <a:bodyPr>
            <a:normAutofit/>
          </a:bodyPr>
          <a:lstStyle/>
          <a:p>
            <a:r>
              <a:rPr lang="en-US" altLang="zh-CN" u="sng" dirty="0"/>
              <a:t>Related</a:t>
            </a:r>
            <a:r>
              <a:rPr lang="zh-CN" altLang="en-US" u="sng" dirty="0"/>
              <a:t> </a:t>
            </a:r>
            <a:r>
              <a:rPr lang="en-US" altLang="zh-CN" u="sng" dirty="0"/>
              <a:t>work</a:t>
            </a:r>
            <a:r>
              <a:rPr lang="zh-CN" altLang="en-US" u="sng" dirty="0"/>
              <a:t> </a:t>
            </a:r>
            <a:r>
              <a:rPr lang="en-US" altLang="zh-CN" u="sng" dirty="0"/>
              <a:t>5:</a:t>
            </a:r>
            <a:r>
              <a:rPr lang="zh-CN" altLang="en-US" u="sng" dirty="0"/>
              <a:t> </a:t>
            </a:r>
            <a:r>
              <a:rPr lang="en-US" altLang="zh-CN" u="sng" dirty="0" err="1"/>
              <a:t>Pengda</a:t>
            </a:r>
            <a:r>
              <a:rPr lang="en-US" altLang="zh-CN" u="sng" dirty="0"/>
              <a:t> Qin;</a:t>
            </a:r>
            <a:r>
              <a:rPr lang="zh-CN" altLang="en-US" u="sng" dirty="0"/>
              <a:t> </a:t>
            </a:r>
            <a:r>
              <a:rPr lang="en-US" altLang="zh-CN" u="sng" dirty="0"/>
              <a:t>ACL;</a:t>
            </a:r>
            <a:r>
              <a:rPr lang="zh-CN" altLang="en-US" u="sng" dirty="0"/>
              <a:t> </a:t>
            </a:r>
            <a:r>
              <a:rPr lang="en-US" altLang="zh-CN" u="sng" dirty="0"/>
              <a:t>2018</a:t>
            </a:r>
          </a:p>
        </p:txBody>
      </p:sp>
      <p:sp>
        <p:nvSpPr>
          <p:cNvPr id="6" name="Text Placeholder 2"/>
          <p:cNvSpPr txBox="1"/>
          <p:nvPr/>
        </p:nvSpPr>
        <p:spPr>
          <a:xfrm>
            <a:off x="3465095" y="806422"/>
            <a:ext cx="5353750" cy="3245188"/>
          </a:xfrm>
          <a:prstGeom prst="rect">
            <a:avLst/>
          </a:prstGeom>
        </p:spPr>
        <p:txBody>
          <a:bodyPr>
            <a:normAutofit fontScale="85000" lnSpcReduction="20000"/>
          </a:bodyPr>
          <a:lstStyle>
            <a:lvl1pPr marL="0" indent="0" algn="l" defTabSz="914400" rtl="0" eaLnBrk="1" latinLnBrk="0" hangingPunct="1">
              <a:lnSpc>
                <a:spcPct val="90000"/>
              </a:lnSpc>
              <a:spcBef>
                <a:spcPts val="0"/>
              </a:spcBef>
              <a:buFont typeface="Arial" panose="020B0604020202020204" pitchFamily="34" charset="0"/>
              <a:buNone/>
              <a:defRPr lang="en-US" sz="1100" b="0" i="0" kern="1200" smtClean="0">
                <a:solidFill>
                  <a:schemeClr val="tx1"/>
                </a:solidFill>
                <a:latin typeface="Calibri Light" panose="020F0302020204030204" charset="0"/>
                <a:ea typeface="+mn-ea"/>
                <a:cs typeface="Calibri Light" panose="020F0302020204030204" charset="0"/>
              </a:defRPr>
            </a:lvl1pPr>
            <a:lvl2pPr marL="144145" indent="-144145" algn="l" defTabSz="914400" rtl="0" eaLnBrk="1" latinLnBrk="0" hangingPunct="1">
              <a:lnSpc>
                <a:spcPct val="90000"/>
              </a:lnSpc>
              <a:spcBef>
                <a:spcPts val="600"/>
              </a:spcBef>
              <a:buFont typeface="Arial" panose="020B0604020202020204" pitchFamily="34" charset="0"/>
              <a:buChar char="–"/>
              <a:defRPr lang="en-US" sz="1200" b="0" i="0" kern="1200" smtClean="0">
                <a:solidFill>
                  <a:schemeClr val="tx1"/>
                </a:solidFill>
                <a:latin typeface="Calibri Light" panose="020F0302020204030204" charset="0"/>
                <a:ea typeface="+mn-ea"/>
                <a:cs typeface="Calibri Light" panose="020F0302020204030204" charset="0"/>
              </a:defRPr>
            </a:lvl2pPr>
            <a:lvl3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3pPr>
            <a:lvl4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4pPr>
            <a:lvl5pPr marL="144145" indent="-144145" algn="l" defTabSz="914400" rtl="0" eaLnBrk="1" latinLnBrk="0" hangingPunct="1">
              <a:lnSpc>
                <a:spcPct val="90000"/>
              </a:lnSpc>
              <a:spcBef>
                <a:spcPts val="600"/>
              </a:spcBef>
              <a:buFont typeface="Arial" panose="020B0604020202020204" pitchFamily="34" charset="0"/>
              <a:buChar char="»"/>
              <a:defRPr lang="en-GB" sz="1000" b="0" i="0" kern="1200" smtClean="0">
                <a:solidFill>
                  <a:schemeClr val="tx1"/>
                </a:solidFill>
                <a:latin typeface="Calibri Light" panose="020F0302020204030204" charset="0"/>
                <a:ea typeface="+mn-ea"/>
                <a:cs typeface="Calibri Light" panose="020F0302020204030204" charset="0"/>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40000"/>
              </a:lnSpc>
            </a:pPr>
            <a:r>
              <a:rPr lang="en-US" altLang="zh-CN" sz="2000" b="1" i="1" dirty="0">
                <a:solidFill>
                  <a:schemeClr val="bg1"/>
                </a:solidFill>
              </a:rPr>
              <a:t>Main</a:t>
            </a:r>
            <a:r>
              <a:rPr lang="zh-CN" altLang="en-US" sz="2000" b="1" i="1" dirty="0">
                <a:solidFill>
                  <a:schemeClr val="bg1"/>
                </a:solidFill>
              </a:rPr>
              <a:t> </a:t>
            </a:r>
            <a:r>
              <a:rPr lang="en-US" altLang="zh-CN" sz="2000" b="1" i="1" dirty="0">
                <a:solidFill>
                  <a:schemeClr val="bg1"/>
                </a:solidFill>
              </a:rPr>
              <a:t>ideas</a:t>
            </a:r>
            <a:r>
              <a:rPr lang="zh-CN" altLang="en-US" sz="2000" b="1" i="1" dirty="0">
                <a:solidFill>
                  <a:schemeClr val="bg1"/>
                </a:solidFill>
              </a:rPr>
              <a:t> </a:t>
            </a:r>
            <a:r>
              <a:rPr lang="en-US" altLang="zh-CN" sz="2000" b="1" i="1" dirty="0">
                <a:solidFill>
                  <a:schemeClr val="bg1"/>
                </a:solidFill>
              </a:rPr>
              <a:t>(think</a:t>
            </a:r>
            <a:r>
              <a:rPr lang="zh-CN" altLang="en-US" sz="2000" b="1" i="1" dirty="0">
                <a:solidFill>
                  <a:schemeClr val="bg1"/>
                </a:solidFill>
              </a:rPr>
              <a:t> </a:t>
            </a:r>
            <a:r>
              <a:rPr lang="en-US" altLang="zh-CN" sz="2000" b="1" i="1" dirty="0">
                <a:solidFill>
                  <a:schemeClr val="bg1"/>
                </a:solidFill>
              </a:rPr>
              <a:t>about</a:t>
            </a:r>
            <a:r>
              <a:rPr lang="zh-CN" altLang="en-US" sz="2000" b="1" i="1" dirty="0">
                <a:solidFill>
                  <a:schemeClr val="bg1"/>
                </a:solidFill>
              </a:rPr>
              <a:t> </a:t>
            </a:r>
            <a:r>
              <a:rPr lang="en-US" altLang="zh-CN" sz="2000" b="1" i="1" dirty="0">
                <a:solidFill>
                  <a:schemeClr val="bg1"/>
                </a:solidFill>
              </a:rPr>
              <a:t>why</a:t>
            </a:r>
            <a:r>
              <a:rPr lang="zh-CN" altLang="en-US" sz="2000" b="1" i="1" dirty="0">
                <a:solidFill>
                  <a:schemeClr val="bg1"/>
                </a:solidFill>
              </a:rPr>
              <a:t> </a:t>
            </a:r>
            <a:r>
              <a:rPr lang="en-US" altLang="zh-CN" sz="2000" b="1" i="1" dirty="0">
                <a:solidFill>
                  <a:schemeClr val="bg1"/>
                </a:solidFill>
              </a:rPr>
              <a:t>this</a:t>
            </a:r>
            <a:r>
              <a:rPr lang="zh-CN" altLang="en-US" sz="2000" b="1" i="1" dirty="0">
                <a:solidFill>
                  <a:schemeClr val="bg1"/>
                </a:solidFill>
              </a:rPr>
              <a:t> </a:t>
            </a:r>
            <a:r>
              <a:rPr lang="en-US" altLang="zh-CN" sz="2000" b="1" i="1" dirty="0">
                <a:solidFill>
                  <a:schemeClr val="bg1"/>
                </a:solidFill>
              </a:rPr>
              <a:t>paper</a:t>
            </a:r>
            <a:r>
              <a:rPr lang="zh-CN" altLang="en-US" sz="2000" b="1" i="1" dirty="0">
                <a:solidFill>
                  <a:schemeClr val="bg1"/>
                </a:solidFill>
              </a:rPr>
              <a:t> </a:t>
            </a:r>
            <a:r>
              <a:rPr lang="en-US" altLang="zh-CN" sz="2000" b="1" i="1" dirty="0">
                <a:solidFill>
                  <a:schemeClr val="bg1"/>
                </a:solidFill>
              </a:rPr>
              <a:t>could</a:t>
            </a:r>
            <a:r>
              <a:rPr lang="zh-CN" altLang="en-US" sz="2000" b="1" i="1" dirty="0">
                <a:solidFill>
                  <a:schemeClr val="bg1"/>
                </a:solidFill>
              </a:rPr>
              <a:t> </a:t>
            </a:r>
            <a:r>
              <a:rPr lang="en-US" altLang="zh-CN" sz="2000" b="1" i="1" dirty="0">
                <a:solidFill>
                  <a:schemeClr val="bg1"/>
                </a:solidFill>
              </a:rPr>
              <a:t>be</a:t>
            </a:r>
            <a:r>
              <a:rPr lang="zh-CN" altLang="en-US" sz="2000" b="1" i="1" dirty="0">
                <a:solidFill>
                  <a:schemeClr val="bg1"/>
                </a:solidFill>
              </a:rPr>
              <a:t> </a:t>
            </a:r>
            <a:r>
              <a:rPr lang="en-US" altLang="zh-CN" sz="2000" b="1" i="1" dirty="0">
                <a:solidFill>
                  <a:schemeClr val="bg1"/>
                </a:solidFill>
              </a:rPr>
              <a:t>published,</a:t>
            </a:r>
            <a:r>
              <a:rPr lang="zh-CN" altLang="en-US" sz="2000" b="1" i="1" dirty="0">
                <a:solidFill>
                  <a:schemeClr val="bg1"/>
                </a:solidFill>
              </a:rPr>
              <a:t> </a:t>
            </a:r>
            <a:r>
              <a:rPr lang="en-US" altLang="zh-CN" sz="2000" b="1" i="1" dirty="0">
                <a:solidFill>
                  <a:schemeClr val="bg1"/>
                </a:solidFill>
              </a:rPr>
              <a:t>what</a:t>
            </a:r>
            <a:r>
              <a:rPr lang="zh-CN" altLang="en-US" sz="2000" b="1" i="1" dirty="0">
                <a:solidFill>
                  <a:schemeClr val="bg1"/>
                </a:solidFill>
              </a:rPr>
              <a:t> </a:t>
            </a:r>
            <a:r>
              <a:rPr lang="en-US" altLang="zh-CN" sz="2000" b="1" i="1" dirty="0">
                <a:solidFill>
                  <a:schemeClr val="bg1"/>
                </a:solidFill>
              </a:rPr>
              <a:t>particular</a:t>
            </a:r>
            <a:r>
              <a:rPr lang="zh-CN" altLang="en-US" sz="2000" b="1" i="1" dirty="0">
                <a:solidFill>
                  <a:schemeClr val="bg1"/>
                </a:solidFill>
              </a:rPr>
              <a:t> </a:t>
            </a:r>
            <a:r>
              <a:rPr lang="en-US" altLang="zh-CN" sz="2000" b="1" i="1" dirty="0">
                <a:solidFill>
                  <a:schemeClr val="bg1"/>
                </a:solidFill>
              </a:rPr>
              <a:t>problems</a:t>
            </a:r>
            <a:r>
              <a:rPr lang="zh-CN" altLang="en-US" sz="2000" b="1" i="1" dirty="0">
                <a:solidFill>
                  <a:schemeClr val="bg1"/>
                </a:solidFill>
              </a:rPr>
              <a:t> </a:t>
            </a:r>
            <a:r>
              <a:rPr lang="en-US" altLang="zh-CN" sz="2000" b="1" i="1" dirty="0">
                <a:solidFill>
                  <a:schemeClr val="bg1"/>
                </a:solidFill>
              </a:rPr>
              <a:t>the</a:t>
            </a:r>
            <a:r>
              <a:rPr lang="zh-CN" altLang="en-US" sz="2000" b="1" i="1" dirty="0">
                <a:solidFill>
                  <a:schemeClr val="bg1"/>
                </a:solidFill>
              </a:rPr>
              <a:t> </a:t>
            </a:r>
            <a:r>
              <a:rPr lang="en-US" altLang="zh-CN" sz="2000" b="1" i="1" dirty="0">
                <a:solidFill>
                  <a:schemeClr val="bg1"/>
                </a:solidFill>
              </a:rPr>
              <a:t>researchers</a:t>
            </a:r>
            <a:r>
              <a:rPr lang="zh-CN" altLang="en-US" sz="2000" b="1" i="1" dirty="0">
                <a:solidFill>
                  <a:schemeClr val="bg1"/>
                </a:solidFill>
              </a:rPr>
              <a:t> </a:t>
            </a:r>
            <a:r>
              <a:rPr lang="en-US" altLang="zh-CN" sz="2000" b="1" i="1" dirty="0">
                <a:solidFill>
                  <a:schemeClr val="bg1"/>
                </a:solidFill>
              </a:rPr>
              <a:t>solved,</a:t>
            </a:r>
            <a:r>
              <a:rPr lang="zh-CN" altLang="en-US" sz="2000" b="1" i="1" dirty="0">
                <a:solidFill>
                  <a:schemeClr val="bg1"/>
                </a:solidFill>
              </a:rPr>
              <a:t> </a:t>
            </a:r>
            <a:r>
              <a:rPr lang="en-US" altLang="zh-CN" sz="2000" b="1" i="1" dirty="0">
                <a:solidFill>
                  <a:schemeClr val="bg1"/>
                </a:solidFill>
              </a:rPr>
              <a:t>and</a:t>
            </a:r>
            <a:r>
              <a:rPr lang="zh-CN" altLang="en-US" sz="2000" b="1" i="1" dirty="0">
                <a:solidFill>
                  <a:schemeClr val="bg1"/>
                </a:solidFill>
              </a:rPr>
              <a:t> </a:t>
            </a:r>
            <a:r>
              <a:rPr lang="en-US" altLang="zh-CN" sz="2000" b="1" i="1" dirty="0">
                <a:solidFill>
                  <a:schemeClr val="bg1"/>
                </a:solidFill>
              </a:rPr>
              <a:t>why</a:t>
            </a:r>
            <a:r>
              <a:rPr lang="zh-CN" altLang="en-US" sz="2000" b="1" i="1" dirty="0">
                <a:solidFill>
                  <a:schemeClr val="bg1"/>
                </a:solidFill>
              </a:rPr>
              <a:t> </a:t>
            </a:r>
            <a:r>
              <a:rPr lang="en-US" altLang="zh-CN" sz="2000" b="1" i="1" dirty="0">
                <a:solidFill>
                  <a:schemeClr val="bg1"/>
                </a:solidFill>
              </a:rPr>
              <a:t>this</a:t>
            </a:r>
            <a:r>
              <a:rPr lang="zh-CN" altLang="en-US" sz="2000" b="1" i="1" dirty="0">
                <a:solidFill>
                  <a:schemeClr val="bg1"/>
                </a:solidFill>
              </a:rPr>
              <a:t> </a:t>
            </a:r>
            <a:r>
              <a:rPr lang="en-US" altLang="zh-CN" sz="2000" b="1" i="1" dirty="0">
                <a:solidFill>
                  <a:schemeClr val="bg1"/>
                </a:solidFill>
              </a:rPr>
              <a:t>approach</a:t>
            </a:r>
            <a:r>
              <a:rPr lang="zh-CN" altLang="en-US" sz="2000" b="1" i="1" dirty="0">
                <a:solidFill>
                  <a:schemeClr val="bg1"/>
                </a:solidFill>
              </a:rPr>
              <a:t> </a:t>
            </a:r>
            <a:r>
              <a:rPr lang="en-US" altLang="zh-CN" sz="2000" b="1" i="1" dirty="0">
                <a:solidFill>
                  <a:schemeClr val="bg1"/>
                </a:solidFill>
              </a:rPr>
              <a:t>outperforms</a:t>
            </a:r>
            <a:r>
              <a:rPr lang="zh-CN" altLang="en-US" sz="2000" b="1" i="1" dirty="0">
                <a:solidFill>
                  <a:schemeClr val="bg1"/>
                </a:solidFill>
              </a:rPr>
              <a:t> </a:t>
            </a:r>
            <a:r>
              <a:rPr lang="en-US" altLang="zh-CN" sz="2000" b="1" i="1" dirty="0">
                <a:solidFill>
                  <a:schemeClr val="bg1"/>
                </a:solidFill>
              </a:rPr>
              <a:t>other</a:t>
            </a:r>
            <a:r>
              <a:rPr lang="zh-CN" altLang="en-US" sz="2000" b="1" i="1" dirty="0">
                <a:solidFill>
                  <a:schemeClr val="bg1"/>
                </a:solidFill>
              </a:rPr>
              <a:t> </a:t>
            </a:r>
            <a:r>
              <a:rPr lang="en-US" altLang="zh-CN" sz="2000" b="1" i="1" dirty="0">
                <a:solidFill>
                  <a:schemeClr val="bg1"/>
                </a:solidFill>
              </a:rPr>
              <a:t>approaches</a:t>
            </a:r>
            <a:r>
              <a:rPr lang="zh-CN" altLang="en-US" sz="2000" b="1" i="1" dirty="0">
                <a:solidFill>
                  <a:schemeClr val="bg1"/>
                </a:solidFill>
              </a:rPr>
              <a:t> </a:t>
            </a:r>
            <a:r>
              <a:rPr lang="en-US" altLang="zh-CN" sz="2000" b="1" i="1" dirty="0">
                <a:solidFill>
                  <a:schemeClr val="bg1"/>
                </a:solidFill>
              </a:rPr>
              <a:t>at</a:t>
            </a:r>
            <a:r>
              <a:rPr lang="zh-CN" altLang="en-US" sz="2000" b="1" i="1" dirty="0">
                <a:solidFill>
                  <a:schemeClr val="bg1"/>
                </a:solidFill>
              </a:rPr>
              <a:t> </a:t>
            </a:r>
            <a:r>
              <a:rPr lang="en-US" altLang="zh-CN" sz="2000" b="1" i="1" dirty="0">
                <a:solidFill>
                  <a:schemeClr val="bg1"/>
                </a:solidFill>
              </a:rPr>
              <a:t>that</a:t>
            </a:r>
            <a:r>
              <a:rPr lang="zh-CN" altLang="en-US" sz="2000" b="1" i="1" dirty="0">
                <a:solidFill>
                  <a:schemeClr val="bg1"/>
                </a:solidFill>
              </a:rPr>
              <a:t> </a:t>
            </a:r>
            <a:r>
              <a:rPr lang="en-US" altLang="zh-CN" sz="2000" b="1" i="1" dirty="0">
                <a:solidFill>
                  <a:schemeClr val="bg1"/>
                </a:solidFill>
              </a:rPr>
              <a:t>time</a:t>
            </a:r>
            <a:r>
              <a:rPr lang="zh-CN" altLang="en-US" sz="2000" b="1" i="1" dirty="0">
                <a:solidFill>
                  <a:schemeClr val="bg1"/>
                </a:solidFill>
              </a:rPr>
              <a:t> </a:t>
            </a:r>
            <a:r>
              <a:rPr lang="en-US" altLang="zh-CN" sz="2000" b="1" i="1" dirty="0">
                <a:solidFill>
                  <a:schemeClr val="bg1"/>
                </a:solidFill>
              </a:rPr>
              <a:t>)</a:t>
            </a:r>
          </a:p>
          <a:p>
            <a:pPr marL="342900" indent="-342900">
              <a:lnSpc>
                <a:spcPct val="140000"/>
              </a:lnSpc>
              <a:buFont typeface="Arial" panose="020B0604020202020204" pitchFamily="34" charset="0"/>
              <a:buChar char="•"/>
            </a:pPr>
            <a:r>
              <a:rPr lang="en-US" altLang="zh-CN" sz="2000" i="1" dirty="0">
                <a:solidFill>
                  <a:schemeClr val="bg1"/>
                </a:solidFill>
              </a:rPr>
              <a:t>The first one to consider adversarial learning to denoise the distant supervision relation extraction dataset</a:t>
            </a:r>
          </a:p>
          <a:p>
            <a:pPr marL="342900" indent="-342900">
              <a:lnSpc>
                <a:spcPct val="140000"/>
              </a:lnSpc>
              <a:buFont typeface="Arial" panose="020B0604020202020204" pitchFamily="34" charset="0"/>
              <a:buChar char="•"/>
            </a:pPr>
            <a:r>
              <a:rPr lang="en-US" altLang="zh-CN" sz="2000" i="1" dirty="0">
                <a:solidFill>
                  <a:schemeClr val="bg1"/>
                </a:solidFill>
              </a:rPr>
              <a:t>The method is sentence-level and </a:t>
            </a:r>
            <a:r>
              <a:rPr lang="en-US" altLang="zh-CN" sz="2000" i="1" dirty="0" err="1">
                <a:solidFill>
                  <a:schemeClr val="bg1"/>
                </a:solidFill>
              </a:rPr>
              <a:t>modelagnostic</a:t>
            </a:r>
            <a:r>
              <a:rPr lang="en-US" altLang="zh-CN" sz="2000" i="1" dirty="0">
                <a:solidFill>
                  <a:schemeClr val="bg1"/>
                </a:solidFill>
              </a:rPr>
              <a:t>, so it can be used as a plug-and-play technique for any relation extractors</a:t>
            </a:r>
          </a:p>
          <a:p>
            <a:pPr marL="342900" indent="-342900">
              <a:lnSpc>
                <a:spcPct val="140000"/>
              </a:lnSpc>
              <a:buFont typeface="Arial" panose="020B0604020202020204" pitchFamily="34" charset="0"/>
              <a:buChar char="•"/>
            </a:pPr>
            <a:r>
              <a:rPr lang="en-US" altLang="zh-CN" sz="2000" i="1" dirty="0">
                <a:solidFill>
                  <a:schemeClr val="bg1"/>
                </a:solidFill>
              </a:rPr>
              <a:t>The method can generate a cleaned dataset without any supervised information</a:t>
            </a:r>
          </a:p>
        </p:txBody>
      </p:sp>
      <p:pic>
        <p:nvPicPr>
          <p:cNvPr id="4" name="Picture 3"/>
          <p:cNvPicPr>
            <a:picLocks noChangeAspect="1"/>
          </p:cNvPicPr>
          <p:nvPr/>
        </p:nvPicPr>
        <p:blipFill>
          <a:blip r:embed="rId3"/>
          <a:stretch>
            <a:fillRect/>
          </a:stretch>
        </p:blipFill>
        <p:spPr>
          <a:xfrm>
            <a:off x="60256" y="1091890"/>
            <a:ext cx="3404839" cy="134922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a:spLocks noGrp="1"/>
          </p:cNvSpPr>
          <p:nvPr>
            <p:ph type="body" sz="quarter" idx="10"/>
          </p:nvPr>
        </p:nvSpPr>
        <p:spPr>
          <a:xfrm>
            <a:off x="325155" y="274290"/>
            <a:ext cx="8493690" cy="532133"/>
          </a:xfrm>
        </p:spPr>
        <p:txBody>
          <a:bodyPr>
            <a:normAutofit/>
          </a:bodyPr>
          <a:lstStyle/>
          <a:p>
            <a:r>
              <a:rPr lang="en-US" altLang="zh-CN" u="sng" dirty="0"/>
              <a:t>Related</a:t>
            </a:r>
            <a:r>
              <a:rPr lang="zh-CN" altLang="en-US" u="sng" dirty="0"/>
              <a:t> </a:t>
            </a:r>
            <a:r>
              <a:rPr lang="en-US" altLang="zh-CN" u="sng" dirty="0"/>
              <a:t>work</a:t>
            </a:r>
            <a:r>
              <a:rPr lang="zh-CN" altLang="en-US" u="sng" dirty="0"/>
              <a:t> </a:t>
            </a:r>
            <a:r>
              <a:rPr lang="en-US" altLang="zh-CN" u="sng" dirty="0"/>
              <a:t>5:</a:t>
            </a:r>
            <a:r>
              <a:rPr lang="zh-CN" altLang="en-US" u="sng" dirty="0"/>
              <a:t> </a:t>
            </a:r>
            <a:r>
              <a:rPr lang="en-US" altLang="zh-CN" u="sng" dirty="0" err="1"/>
              <a:t>Pengda</a:t>
            </a:r>
            <a:r>
              <a:rPr lang="en-US" altLang="zh-CN" u="sng" dirty="0"/>
              <a:t> Qin;</a:t>
            </a:r>
            <a:r>
              <a:rPr lang="zh-CN" altLang="en-US" u="sng" dirty="0"/>
              <a:t> </a:t>
            </a:r>
            <a:r>
              <a:rPr lang="en-US" altLang="zh-CN" u="sng" dirty="0"/>
              <a:t>ACL;</a:t>
            </a:r>
            <a:r>
              <a:rPr lang="zh-CN" altLang="en-US" u="sng" dirty="0"/>
              <a:t> </a:t>
            </a:r>
            <a:r>
              <a:rPr lang="en-US" altLang="zh-CN" u="sng" dirty="0"/>
              <a:t>2018</a:t>
            </a:r>
          </a:p>
        </p:txBody>
      </p:sp>
      <p:sp>
        <p:nvSpPr>
          <p:cNvPr id="7" name="Text Placeholder 2"/>
          <p:cNvSpPr txBox="1"/>
          <p:nvPr/>
        </p:nvSpPr>
        <p:spPr>
          <a:xfrm>
            <a:off x="325155" y="806422"/>
            <a:ext cx="8406530" cy="1241267"/>
          </a:xfrm>
          <a:prstGeom prst="rect">
            <a:avLst/>
          </a:prstGeom>
        </p:spPr>
        <p:txBody>
          <a:bodyPr>
            <a:normAutofit fontScale="70000" lnSpcReduction="20000"/>
          </a:bodyPr>
          <a:lstStyle>
            <a:lvl1pPr marL="0" indent="0" algn="l" defTabSz="914400" rtl="0" eaLnBrk="1" latinLnBrk="0" hangingPunct="1">
              <a:lnSpc>
                <a:spcPct val="90000"/>
              </a:lnSpc>
              <a:spcBef>
                <a:spcPts val="0"/>
              </a:spcBef>
              <a:buFont typeface="Arial" panose="020B0604020202020204" pitchFamily="34" charset="0"/>
              <a:buNone/>
              <a:defRPr lang="en-US" sz="1100" b="0" i="0" kern="1200" smtClean="0">
                <a:solidFill>
                  <a:schemeClr val="tx1"/>
                </a:solidFill>
                <a:latin typeface="Calibri Light" panose="020F0302020204030204" charset="0"/>
                <a:ea typeface="+mn-ea"/>
                <a:cs typeface="Calibri Light" panose="020F0302020204030204" charset="0"/>
              </a:defRPr>
            </a:lvl1pPr>
            <a:lvl2pPr marL="144145" indent="-144145" algn="l" defTabSz="914400" rtl="0" eaLnBrk="1" latinLnBrk="0" hangingPunct="1">
              <a:lnSpc>
                <a:spcPct val="90000"/>
              </a:lnSpc>
              <a:spcBef>
                <a:spcPts val="600"/>
              </a:spcBef>
              <a:buFont typeface="Arial" panose="020B0604020202020204" pitchFamily="34" charset="0"/>
              <a:buChar char="–"/>
              <a:defRPr lang="en-US" sz="1200" b="0" i="0" kern="1200" smtClean="0">
                <a:solidFill>
                  <a:schemeClr val="tx1"/>
                </a:solidFill>
                <a:latin typeface="Calibri Light" panose="020F0302020204030204" charset="0"/>
                <a:ea typeface="+mn-ea"/>
                <a:cs typeface="Calibri Light" panose="020F0302020204030204" charset="0"/>
              </a:defRPr>
            </a:lvl2pPr>
            <a:lvl3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3pPr>
            <a:lvl4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4pPr>
            <a:lvl5pPr marL="144145" indent="-144145" algn="l" defTabSz="914400" rtl="0" eaLnBrk="1" latinLnBrk="0" hangingPunct="1">
              <a:lnSpc>
                <a:spcPct val="90000"/>
              </a:lnSpc>
              <a:spcBef>
                <a:spcPts val="600"/>
              </a:spcBef>
              <a:buFont typeface="Arial" panose="020B0604020202020204" pitchFamily="34" charset="0"/>
              <a:buChar char="»"/>
              <a:defRPr lang="en-GB" sz="1000" b="0" i="0" kern="1200" smtClean="0">
                <a:solidFill>
                  <a:schemeClr val="tx1"/>
                </a:solidFill>
                <a:latin typeface="Calibri Light" panose="020F0302020204030204" charset="0"/>
                <a:ea typeface="+mn-ea"/>
                <a:cs typeface="Calibri Light" panose="020F0302020204030204" charset="0"/>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40000"/>
              </a:lnSpc>
            </a:pPr>
            <a:r>
              <a:rPr lang="en-US" altLang="zh-CN" sz="2000" b="1" i="1" dirty="0">
                <a:solidFill>
                  <a:schemeClr val="bg1"/>
                </a:solidFill>
              </a:rPr>
              <a:t>Data</a:t>
            </a:r>
            <a:r>
              <a:rPr lang="en-US" altLang="zh-CN" sz="2000" i="1" dirty="0">
                <a:solidFill>
                  <a:schemeClr val="bg1"/>
                </a:solidFill>
              </a:rPr>
              <a:t> </a:t>
            </a:r>
          </a:p>
          <a:p>
            <a:pPr marL="342900" indent="-342900">
              <a:lnSpc>
                <a:spcPct val="140000"/>
              </a:lnSpc>
              <a:buFont typeface="Arial" panose="020B0604020202020204" pitchFamily="34" charset="0"/>
              <a:buChar char="•"/>
            </a:pPr>
            <a:r>
              <a:rPr lang="en-US" altLang="zh-CN" sz="2000" i="1" dirty="0" err="1">
                <a:solidFill>
                  <a:schemeClr val="bg1"/>
                </a:solidFill>
              </a:rPr>
              <a:t>Reidel</a:t>
            </a:r>
            <a:r>
              <a:rPr lang="en-US" altLang="zh-CN" sz="2000" i="1" dirty="0">
                <a:solidFill>
                  <a:schemeClr val="bg1"/>
                </a:solidFill>
              </a:rPr>
              <a:t> dataset, New York Time dataset(a commonly-used distant supervision relation extraction dataset)</a:t>
            </a:r>
          </a:p>
          <a:p>
            <a:pPr marL="342900" indent="-342900">
              <a:lnSpc>
                <a:spcPct val="140000"/>
              </a:lnSpc>
              <a:buFont typeface="Arial" panose="020B0604020202020204" pitchFamily="34" charset="0"/>
              <a:buChar char="•"/>
            </a:pPr>
            <a:r>
              <a:rPr lang="en-US" altLang="zh-CN" sz="2000" i="1" dirty="0">
                <a:solidFill>
                  <a:schemeClr val="bg1"/>
                </a:solidFill>
              </a:rPr>
              <a:t>Label for Generator: positive/negative, label for Discriminator: low-confidence/high-confidence</a:t>
            </a:r>
          </a:p>
        </p:txBody>
      </p:sp>
      <p:sp>
        <p:nvSpPr>
          <p:cNvPr id="8" name="Text Placeholder 2"/>
          <p:cNvSpPr txBox="1"/>
          <p:nvPr/>
        </p:nvSpPr>
        <p:spPr>
          <a:xfrm>
            <a:off x="325155" y="1869504"/>
            <a:ext cx="8406530" cy="1706319"/>
          </a:xfrm>
          <a:prstGeom prst="rect">
            <a:avLst/>
          </a:prstGeom>
        </p:spPr>
        <p:txBody>
          <a:bodyPr>
            <a:normAutofit lnSpcReduction="10000"/>
          </a:bodyPr>
          <a:lstStyle>
            <a:lvl1pPr marL="0" indent="0" algn="l" defTabSz="914400" rtl="0" eaLnBrk="1" latinLnBrk="0" hangingPunct="1">
              <a:lnSpc>
                <a:spcPct val="90000"/>
              </a:lnSpc>
              <a:spcBef>
                <a:spcPts val="0"/>
              </a:spcBef>
              <a:buFont typeface="Arial" panose="020B0604020202020204" pitchFamily="34" charset="0"/>
              <a:buNone/>
              <a:defRPr lang="en-US" sz="1100" b="0" i="0" kern="1200" smtClean="0">
                <a:solidFill>
                  <a:schemeClr val="tx1"/>
                </a:solidFill>
                <a:latin typeface="Calibri Light" panose="020F0302020204030204" charset="0"/>
                <a:ea typeface="+mn-ea"/>
                <a:cs typeface="Calibri Light" panose="020F0302020204030204" charset="0"/>
              </a:defRPr>
            </a:lvl1pPr>
            <a:lvl2pPr marL="144145" indent="-144145" algn="l" defTabSz="914400" rtl="0" eaLnBrk="1" latinLnBrk="0" hangingPunct="1">
              <a:lnSpc>
                <a:spcPct val="90000"/>
              </a:lnSpc>
              <a:spcBef>
                <a:spcPts val="600"/>
              </a:spcBef>
              <a:buFont typeface="Arial" panose="020B0604020202020204" pitchFamily="34" charset="0"/>
              <a:buChar char="–"/>
              <a:defRPr lang="en-US" sz="1200" b="0" i="0" kern="1200" smtClean="0">
                <a:solidFill>
                  <a:schemeClr val="tx1"/>
                </a:solidFill>
                <a:latin typeface="Calibri Light" panose="020F0302020204030204" charset="0"/>
                <a:ea typeface="+mn-ea"/>
                <a:cs typeface="Calibri Light" panose="020F0302020204030204" charset="0"/>
              </a:defRPr>
            </a:lvl2pPr>
            <a:lvl3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3pPr>
            <a:lvl4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4pPr>
            <a:lvl5pPr marL="144145" indent="-144145" algn="l" defTabSz="914400" rtl="0" eaLnBrk="1" latinLnBrk="0" hangingPunct="1">
              <a:lnSpc>
                <a:spcPct val="90000"/>
              </a:lnSpc>
              <a:spcBef>
                <a:spcPts val="600"/>
              </a:spcBef>
              <a:buFont typeface="Arial" panose="020B0604020202020204" pitchFamily="34" charset="0"/>
              <a:buChar char="»"/>
              <a:defRPr lang="en-GB" sz="1000" b="0" i="0" kern="1200" smtClean="0">
                <a:solidFill>
                  <a:schemeClr val="tx1"/>
                </a:solidFill>
                <a:latin typeface="Calibri Light" panose="020F0302020204030204" charset="0"/>
                <a:ea typeface="+mn-ea"/>
                <a:cs typeface="Calibri Light" panose="020F0302020204030204" charset="0"/>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40000"/>
              </a:lnSpc>
            </a:pPr>
            <a:r>
              <a:rPr lang="en-US" altLang="zh-CN" sz="2000" b="1" i="1" dirty="0">
                <a:solidFill>
                  <a:schemeClr val="bg1"/>
                </a:solidFill>
              </a:rPr>
              <a:t>Objectives</a:t>
            </a:r>
            <a:r>
              <a:rPr lang="en-US" altLang="zh-CN" sz="2000" i="1" dirty="0">
                <a:solidFill>
                  <a:schemeClr val="bg1"/>
                </a:solidFill>
              </a:rPr>
              <a:t> </a:t>
            </a:r>
          </a:p>
          <a:p>
            <a:pPr marL="342900" indent="-342900">
              <a:lnSpc>
                <a:spcPct val="140000"/>
              </a:lnSpc>
              <a:buFont typeface="Arial" panose="020B0604020202020204" pitchFamily="34" charset="0"/>
              <a:buChar char="•"/>
            </a:pPr>
            <a:r>
              <a:rPr lang="en-US" altLang="zh-CN" sz="2000" i="1" dirty="0">
                <a:solidFill>
                  <a:schemeClr val="bg1"/>
                </a:solidFill>
              </a:rPr>
              <a:t>Performance</a:t>
            </a:r>
            <a:r>
              <a:rPr lang="zh-CN" altLang="en-US" sz="2000" i="1" dirty="0">
                <a:solidFill>
                  <a:schemeClr val="bg1"/>
                </a:solidFill>
              </a:rPr>
              <a:t> </a:t>
            </a:r>
            <a:r>
              <a:rPr lang="en-US" altLang="zh-CN" sz="2000" i="1" dirty="0">
                <a:solidFill>
                  <a:schemeClr val="bg1"/>
                </a:solidFill>
              </a:rPr>
              <a:t>measurement: PR curves, AUC value</a:t>
            </a:r>
          </a:p>
          <a:p>
            <a:pPr marL="342900" indent="-342900">
              <a:lnSpc>
                <a:spcPct val="140000"/>
              </a:lnSpc>
              <a:buFont typeface="Arial" panose="020B0604020202020204" pitchFamily="34" charset="0"/>
              <a:buChar char="•"/>
            </a:pPr>
            <a:r>
              <a:rPr lang="en-US" altLang="zh-CN" sz="2000" i="1" dirty="0">
                <a:solidFill>
                  <a:schemeClr val="bg1"/>
                </a:solidFill>
              </a:rPr>
              <a:t>Generator loss:</a:t>
            </a:r>
            <a:r>
              <a:rPr lang="zh-CN" altLang="en-US" sz="2000" i="1" dirty="0">
                <a:solidFill>
                  <a:schemeClr val="bg1"/>
                </a:solidFill>
              </a:rPr>
              <a:t> </a:t>
            </a:r>
            <a:endParaRPr lang="en-US" altLang="zh-CN" sz="2000" i="1" dirty="0">
              <a:solidFill>
                <a:schemeClr val="bg1"/>
              </a:solidFill>
            </a:endParaRPr>
          </a:p>
          <a:p>
            <a:pPr marL="342900" indent="-342900">
              <a:lnSpc>
                <a:spcPct val="140000"/>
              </a:lnSpc>
              <a:buFont typeface="Arial" panose="020B0604020202020204" pitchFamily="34" charset="0"/>
              <a:buChar char="•"/>
            </a:pPr>
            <a:r>
              <a:rPr lang="en-US" altLang="zh-CN" sz="2000" i="1" dirty="0">
                <a:solidFill>
                  <a:schemeClr val="bg1"/>
                </a:solidFill>
              </a:rPr>
              <a:t>Discriminator loss: </a:t>
            </a:r>
          </a:p>
        </p:txBody>
      </p:sp>
      <p:sp>
        <p:nvSpPr>
          <p:cNvPr id="9" name="Text Placeholder 2"/>
          <p:cNvSpPr txBox="1"/>
          <p:nvPr/>
        </p:nvSpPr>
        <p:spPr>
          <a:xfrm>
            <a:off x="325155" y="3899027"/>
            <a:ext cx="8406530" cy="1063082"/>
          </a:xfrm>
          <a:prstGeom prst="rect">
            <a:avLst/>
          </a:prstGeom>
        </p:spPr>
        <p:txBody>
          <a:bodyPr>
            <a:normAutofit fontScale="85000" lnSpcReduction="20000"/>
          </a:bodyPr>
          <a:lstStyle>
            <a:lvl1pPr marL="0" indent="0" algn="l" defTabSz="914400" rtl="0" eaLnBrk="1" latinLnBrk="0" hangingPunct="1">
              <a:lnSpc>
                <a:spcPct val="90000"/>
              </a:lnSpc>
              <a:spcBef>
                <a:spcPts val="0"/>
              </a:spcBef>
              <a:buFont typeface="Arial" panose="020B0604020202020204" pitchFamily="34" charset="0"/>
              <a:buNone/>
              <a:defRPr lang="en-US" sz="1100" b="0" i="0" kern="1200" smtClean="0">
                <a:solidFill>
                  <a:schemeClr val="tx1"/>
                </a:solidFill>
                <a:latin typeface="Calibri Light" panose="020F0302020204030204" charset="0"/>
                <a:ea typeface="+mn-ea"/>
                <a:cs typeface="Calibri Light" panose="020F0302020204030204" charset="0"/>
              </a:defRPr>
            </a:lvl1pPr>
            <a:lvl2pPr marL="144145" indent="-144145" algn="l" defTabSz="914400" rtl="0" eaLnBrk="1" latinLnBrk="0" hangingPunct="1">
              <a:lnSpc>
                <a:spcPct val="90000"/>
              </a:lnSpc>
              <a:spcBef>
                <a:spcPts val="600"/>
              </a:spcBef>
              <a:buFont typeface="Arial" panose="020B0604020202020204" pitchFamily="34" charset="0"/>
              <a:buChar char="–"/>
              <a:defRPr lang="en-US" sz="1200" b="0" i="0" kern="1200" smtClean="0">
                <a:solidFill>
                  <a:schemeClr val="tx1"/>
                </a:solidFill>
                <a:latin typeface="Calibri Light" panose="020F0302020204030204" charset="0"/>
                <a:ea typeface="+mn-ea"/>
                <a:cs typeface="Calibri Light" panose="020F0302020204030204" charset="0"/>
              </a:defRPr>
            </a:lvl2pPr>
            <a:lvl3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3pPr>
            <a:lvl4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4pPr>
            <a:lvl5pPr marL="144145" indent="-144145" algn="l" defTabSz="914400" rtl="0" eaLnBrk="1" latinLnBrk="0" hangingPunct="1">
              <a:lnSpc>
                <a:spcPct val="90000"/>
              </a:lnSpc>
              <a:spcBef>
                <a:spcPts val="600"/>
              </a:spcBef>
              <a:buFont typeface="Arial" panose="020B0604020202020204" pitchFamily="34" charset="0"/>
              <a:buChar char="»"/>
              <a:defRPr lang="en-GB" sz="1000" b="0" i="0" kern="1200" smtClean="0">
                <a:solidFill>
                  <a:schemeClr val="tx1"/>
                </a:solidFill>
                <a:latin typeface="Calibri Light" panose="020F0302020204030204" charset="0"/>
                <a:ea typeface="+mn-ea"/>
                <a:cs typeface="Calibri Light" panose="020F0302020204030204" charset="0"/>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40000"/>
              </a:lnSpc>
            </a:pPr>
            <a:r>
              <a:rPr lang="en-US" altLang="zh-CN" sz="2000" b="1" i="1" dirty="0">
                <a:solidFill>
                  <a:schemeClr val="bg1"/>
                </a:solidFill>
              </a:rPr>
              <a:t>Models</a:t>
            </a:r>
            <a:r>
              <a:rPr lang="en-US" altLang="zh-CN" sz="2000" i="1" dirty="0">
                <a:solidFill>
                  <a:schemeClr val="bg1"/>
                </a:solidFill>
              </a:rPr>
              <a:t> </a:t>
            </a:r>
          </a:p>
          <a:p>
            <a:pPr marL="342900" indent="-342900">
              <a:lnSpc>
                <a:spcPct val="140000"/>
              </a:lnSpc>
              <a:buFont typeface="Arial" panose="020B0604020202020204" pitchFamily="34" charset="0"/>
              <a:buChar char="•"/>
            </a:pPr>
            <a:r>
              <a:rPr lang="en-US" altLang="zh-CN" sz="2000" i="1" dirty="0">
                <a:solidFill>
                  <a:schemeClr val="bg1"/>
                </a:solidFill>
              </a:rPr>
              <a:t>CNN+ONE, CNN+ATT, PCNN+ONE and PCNN+ATT</a:t>
            </a:r>
          </a:p>
          <a:p>
            <a:pPr marL="342900" indent="-342900">
              <a:lnSpc>
                <a:spcPct val="140000"/>
              </a:lnSpc>
              <a:buFont typeface="Arial" panose="020B0604020202020204" pitchFamily="34" charset="0"/>
              <a:buChar char="•"/>
            </a:pPr>
            <a:r>
              <a:rPr lang="en-US" altLang="zh-CN" sz="2000" i="1" dirty="0">
                <a:solidFill>
                  <a:schemeClr val="bg1"/>
                </a:solidFill>
              </a:rPr>
              <a:t>(CNN+ONE, CNN+ATT, PCNN+ONE and PCNN+ATT) + DSGAN</a:t>
            </a:r>
          </a:p>
        </p:txBody>
      </p:sp>
      <p:pic>
        <p:nvPicPr>
          <p:cNvPr id="2" name="Picture 1"/>
          <p:cNvPicPr>
            <a:picLocks noChangeAspect="1"/>
          </p:cNvPicPr>
          <p:nvPr/>
        </p:nvPicPr>
        <p:blipFill>
          <a:blip r:embed="rId2"/>
          <a:stretch>
            <a:fillRect/>
          </a:stretch>
        </p:blipFill>
        <p:spPr>
          <a:xfrm>
            <a:off x="2550746" y="2656360"/>
            <a:ext cx="1184585" cy="407201"/>
          </a:xfrm>
          <a:prstGeom prst="rect">
            <a:avLst/>
          </a:prstGeom>
        </p:spPr>
      </p:pic>
      <p:pic>
        <p:nvPicPr>
          <p:cNvPr id="4" name="Picture 3"/>
          <p:cNvPicPr>
            <a:picLocks noChangeAspect="1"/>
          </p:cNvPicPr>
          <p:nvPr/>
        </p:nvPicPr>
        <p:blipFill>
          <a:blip r:embed="rId3"/>
          <a:stretch>
            <a:fillRect/>
          </a:stretch>
        </p:blipFill>
        <p:spPr>
          <a:xfrm>
            <a:off x="2974968" y="3110770"/>
            <a:ext cx="1644551" cy="7158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a:spLocks noGrp="1"/>
          </p:cNvSpPr>
          <p:nvPr>
            <p:ph type="body" sz="quarter" idx="10"/>
          </p:nvPr>
        </p:nvSpPr>
        <p:spPr>
          <a:xfrm>
            <a:off x="325155" y="274290"/>
            <a:ext cx="8493690" cy="532133"/>
          </a:xfrm>
        </p:spPr>
        <p:txBody>
          <a:bodyPr>
            <a:normAutofit/>
          </a:bodyPr>
          <a:lstStyle/>
          <a:p>
            <a:r>
              <a:rPr lang="en-US" altLang="zh-CN" u="sng" dirty="0"/>
              <a:t>Related</a:t>
            </a:r>
            <a:r>
              <a:rPr lang="zh-CN" altLang="en-US" u="sng" dirty="0"/>
              <a:t> </a:t>
            </a:r>
            <a:r>
              <a:rPr lang="en-US" altLang="zh-CN" u="sng" dirty="0"/>
              <a:t>work</a:t>
            </a:r>
            <a:r>
              <a:rPr lang="zh-CN" altLang="en-US" u="sng" dirty="0"/>
              <a:t> </a:t>
            </a:r>
            <a:r>
              <a:rPr lang="en-US" altLang="zh-CN" u="sng" dirty="0"/>
              <a:t>5:</a:t>
            </a:r>
            <a:r>
              <a:rPr lang="zh-CN" altLang="en-US" u="sng" dirty="0"/>
              <a:t> </a:t>
            </a:r>
            <a:r>
              <a:rPr lang="en-US" altLang="zh-CN" u="sng" dirty="0" err="1"/>
              <a:t>Pengda</a:t>
            </a:r>
            <a:r>
              <a:rPr lang="en-US" altLang="zh-CN" u="sng" dirty="0"/>
              <a:t> Qin;</a:t>
            </a:r>
            <a:r>
              <a:rPr lang="zh-CN" altLang="en-US" u="sng" dirty="0"/>
              <a:t> </a:t>
            </a:r>
            <a:r>
              <a:rPr lang="en-US" altLang="zh-CN" u="sng" dirty="0"/>
              <a:t>ACL;</a:t>
            </a:r>
            <a:r>
              <a:rPr lang="zh-CN" altLang="en-US" u="sng" dirty="0"/>
              <a:t> </a:t>
            </a:r>
            <a:r>
              <a:rPr lang="en-US" altLang="zh-CN" u="sng" dirty="0"/>
              <a:t>2018</a:t>
            </a:r>
          </a:p>
        </p:txBody>
      </p:sp>
      <p:sp>
        <p:nvSpPr>
          <p:cNvPr id="7" name="Text Placeholder 2"/>
          <p:cNvSpPr txBox="1"/>
          <p:nvPr/>
        </p:nvSpPr>
        <p:spPr>
          <a:xfrm>
            <a:off x="325155" y="806423"/>
            <a:ext cx="8406530" cy="1602240"/>
          </a:xfrm>
          <a:prstGeom prst="rect">
            <a:avLst/>
          </a:prstGeom>
        </p:spPr>
        <p:txBody>
          <a:bodyPr>
            <a:normAutofit fontScale="85000" lnSpcReduction="10000"/>
          </a:bodyPr>
          <a:lstStyle>
            <a:lvl1pPr marL="0" indent="0" algn="l" defTabSz="914400" rtl="0" eaLnBrk="1" latinLnBrk="0" hangingPunct="1">
              <a:lnSpc>
                <a:spcPct val="90000"/>
              </a:lnSpc>
              <a:spcBef>
                <a:spcPts val="0"/>
              </a:spcBef>
              <a:buFont typeface="Arial" panose="020B0604020202020204" pitchFamily="34" charset="0"/>
              <a:buNone/>
              <a:defRPr lang="en-US" sz="1100" b="0" i="0" kern="1200" smtClean="0">
                <a:solidFill>
                  <a:schemeClr val="tx1"/>
                </a:solidFill>
                <a:latin typeface="Calibri Light" panose="020F0302020204030204" charset="0"/>
                <a:ea typeface="+mn-ea"/>
                <a:cs typeface="Calibri Light" panose="020F0302020204030204" charset="0"/>
              </a:defRPr>
            </a:lvl1pPr>
            <a:lvl2pPr marL="144145" indent="-144145" algn="l" defTabSz="914400" rtl="0" eaLnBrk="1" latinLnBrk="0" hangingPunct="1">
              <a:lnSpc>
                <a:spcPct val="90000"/>
              </a:lnSpc>
              <a:spcBef>
                <a:spcPts val="600"/>
              </a:spcBef>
              <a:buFont typeface="Arial" panose="020B0604020202020204" pitchFamily="34" charset="0"/>
              <a:buChar char="–"/>
              <a:defRPr lang="en-US" sz="1200" b="0" i="0" kern="1200" smtClean="0">
                <a:solidFill>
                  <a:schemeClr val="tx1"/>
                </a:solidFill>
                <a:latin typeface="Calibri Light" panose="020F0302020204030204" charset="0"/>
                <a:ea typeface="+mn-ea"/>
                <a:cs typeface="Calibri Light" panose="020F0302020204030204" charset="0"/>
              </a:defRPr>
            </a:lvl2pPr>
            <a:lvl3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3pPr>
            <a:lvl4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4pPr>
            <a:lvl5pPr marL="144145" indent="-144145" algn="l" defTabSz="914400" rtl="0" eaLnBrk="1" latinLnBrk="0" hangingPunct="1">
              <a:lnSpc>
                <a:spcPct val="90000"/>
              </a:lnSpc>
              <a:spcBef>
                <a:spcPts val="600"/>
              </a:spcBef>
              <a:buFont typeface="Arial" panose="020B0604020202020204" pitchFamily="34" charset="0"/>
              <a:buChar char="»"/>
              <a:defRPr lang="en-GB" sz="1000" b="0" i="0" kern="1200" smtClean="0">
                <a:solidFill>
                  <a:schemeClr val="tx1"/>
                </a:solidFill>
                <a:latin typeface="Calibri Light" panose="020F0302020204030204" charset="0"/>
                <a:ea typeface="+mn-ea"/>
                <a:cs typeface="Calibri Light" panose="020F0302020204030204" charset="0"/>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40000"/>
              </a:lnSpc>
            </a:pPr>
            <a:r>
              <a:rPr lang="en-US" altLang="zh-CN" sz="2000" i="1" dirty="0">
                <a:solidFill>
                  <a:schemeClr val="bg1"/>
                </a:solidFill>
              </a:rPr>
              <a:t>Results </a:t>
            </a:r>
          </a:p>
          <a:p>
            <a:pPr marL="342900" indent="-342900">
              <a:lnSpc>
                <a:spcPct val="140000"/>
              </a:lnSpc>
              <a:buFont typeface="Arial" panose="020B0604020202020204" pitchFamily="34" charset="0"/>
              <a:buChar char="•"/>
            </a:pPr>
            <a:r>
              <a:rPr lang="en-US" altLang="zh-CN" sz="2000" i="1" dirty="0">
                <a:solidFill>
                  <a:schemeClr val="bg1"/>
                </a:solidFill>
              </a:rPr>
              <a:t> obtain a generator that can recognize the true positive samples from the noisy distant supervision dataset</a:t>
            </a:r>
          </a:p>
          <a:p>
            <a:pPr marL="342900" indent="-342900">
              <a:lnSpc>
                <a:spcPct val="140000"/>
              </a:lnSpc>
              <a:buFont typeface="Arial" panose="020B0604020202020204" pitchFamily="34" charset="0"/>
              <a:buChar char="•"/>
            </a:pPr>
            <a:r>
              <a:rPr lang="en-US" altLang="zh-CN" sz="2000" i="1" dirty="0">
                <a:solidFill>
                  <a:schemeClr val="bg1"/>
                </a:solidFill>
              </a:rPr>
              <a:t> method can significantly improve the performances of many competitive baselines</a:t>
            </a:r>
          </a:p>
        </p:txBody>
      </p:sp>
      <p:sp>
        <p:nvSpPr>
          <p:cNvPr id="6" name="Text Placeholder 2"/>
          <p:cNvSpPr txBox="1"/>
          <p:nvPr/>
        </p:nvSpPr>
        <p:spPr>
          <a:xfrm>
            <a:off x="325155" y="3208238"/>
            <a:ext cx="8406530" cy="1063082"/>
          </a:xfrm>
          <a:prstGeom prst="rect">
            <a:avLst/>
          </a:prstGeom>
        </p:spPr>
        <p:txBody>
          <a:bodyPr>
            <a:normAutofit/>
          </a:bodyPr>
          <a:lstStyle>
            <a:lvl1pPr marL="0" indent="0" algn="l" defTabSz="914400" rtl="0" eaLnBrk="1" latinLnBrk="0" hangingPunct="1">
              <a:lnSpc>
                <a:spcPct val="90000"/>
              </a:lnSpc>
              <a:spcBef>
                <a:spcPts val="0"/>
              </a:spcBef>
              <a:buFont typeface="Arial" panose="020B0604020202020204" pitchFamily="34" charset="0"/>
              <a:buNone/>
              <a:defRPr lang="en-US" sz="1100" b="0" i="0" kern="1200" smtClean="0">
                <a:solidFill>
                  <a:schemeClr val="tx1"/>
                </a:solidFill>
                <a:latin typeface="Calibri Light" panose="020F0302020204030204" charset="0"/>
                <a:ea typeface="+mn-ea"/>
                <a:cs typeface="Calibri Light" panose="020F0302020204030204" charset="0"/>
              </a:defRPr>
            </a:lvl1pPr>
            <a:lvl2pPr marL="144145" indent="-144145" algn="l" defTabSz="914400" rtl="0" eaLnBrk="1" latinLnBrk="0" hangingPunct="1">
              <a:lnSpc>
                <a:spcPct val="90000"/>
              </a:lnSpc>
              <a:spcBef>
                <a:spcPts val="600"/>
              </a:spcBef>
              <a:buFont typeface="Arial" panose="020B0604020202020204" pitchFamily="34" charset="0"/>
              <a:buChar char="–"/>
              <a:defRPr lang="en-US" sz="1200" b="0" i="0" kern="1200" smtClean="0">
                <a:solidFill>
                  <a:schemeClr val="tx1"/>
                </a:solidFill>
                <a:latin typeface="Calibri Light" panose="020F0302020204030204" charset="0"/>
                <a:ea typeface="+mn-ea"/>
                <a:cs typeface="Calibri Light" panose="020F0302020204030204" charset="0"/>
              </a:defRPr>
            </a:lvl2pPr>
            <a:lvl3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3pPr>
            <a:lvl4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4pPr>
            <a:lvl5pPr marL="144145" indent="-144145" algn="l" defTabSz="914400" rtl="0" eaLnBrk="1" latinLnBrk="0" hangingPunct="1">
              <a:lnSpc>
                <a:spcPct val="90000"/>
              </a:lnSpc>
              <a:spcBef>
                <a:spcPts val="600"/>
              </a:spcBef>
              <a:buFont typeface="Arial" panose="020B0604020202020204" pitchFamily="34" charset="0"/>
              <a:buChar char="»"/>
              <a:defRPr lang="en-GB" sz="1000" b="0" i="0" kern="1200" smtClean="0">
                <a:solidFill>
                  <a:schemeClr val="tx1"/>
                </a:solidFill>
                <a:latin typeface="Calibri Light" panose="020F0302020204030204" charset="0"/>
                <a:ea typeface="+mn-ea"/>
                <a:cs typeface="Calibri Light" panose="020F0302020204030204" charset="0"/>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40000"/>
              </a:lnSpc>
            </a:pPr>
            <a:r>
              <a:rPr lang="en-US" altLang="zh-CN" sz="2000" i="1" dirty="0">
                <a:solidFill>
                  <a:schemeClr val="bg1"/>
                </a:solidFill>
              </a:rPr>
              <a:t>Limitations</a:t>
            </a:r>
          </a:p>
          <a:p>
            <a:pPr marL="342900" indent="-342900">
              <a:lnSpc>
                <a:spcPct val="140000"/>
              </a:lnSpc>
              <a:buFont typeface="Arial" panose="020B0604020202020204" pitchFamily="34" charset="0"/>
              <a:buChar char="•"/>
            </a:pPr>
            <a:r>
              <a:rPr lang="en-US" altLang="zh-CN" sz="2000" i="1" dirty="0">
                <a:solidFill>
                  <a:schemeClr val="bg1"/>
                </a:solidFill>
              </a:rPr>
              <a:t>Need to train an extra GAN model.</a:t>
            </a:r>
          </a:p>
        </p:txBody>
      </p:sp>
      <p:sp>
        <p:nvSpPr>
          <p:cNvPr id="2" name="TextBox 1"/>
          <p:cNvSpPr txBox="1"/>
          <p:nvPr/>
        </p:nvSpPr>
        <p:spPr>
          <a:xfrm>
            <a:off x="3166712" y="4475747"/>
            <a:ext cx="0" cy="0"/>
          </a:xfrm>
          <a:prstGeom prst="rect">
            <a:avLst/>
          </a:prstGeom>
        </p:spPr>
        <p:txBody>
          <a:bodyPr vert="horz" wrap="none" lIns="0" tIns="0" rIns="0" bIns="0" spcCol="385658" rtlCol="0">
            <a:noAutofit/>
          </a:bodyPr>
          <a:lstStyle/>
          <a:p>
            <a:endParaRPr lang="en-US" dirty="0">
              <a:solidFill>
                <a:schemeClr val="bg1"/>
              </a:solidFill>
              <a:latin typeface="Calibri Light" panose="020F0302020204030204" charset="0"/>
              <a:ea typeface="Calibri Light" panose="020F0302020204030204" charset="0"/>
              <a:cs typeface="Calibri Light" panose="020F030202020403020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defTabSz="685800"/>
            <a:r>
              <a:rPr lang="en-US" altLang="zh-CN" sz="2400" kern="0" dirty="0"/>
              <a:t>How we can use these works in our tasks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txBox="1"/>
          <p:nvPr/>
        </p:nvSpPr>
        <p:spPr>
          <a:xfrm>
            <a:off x="325155" y="274290"/>
            <a:ext cx="8493690" cy="532133"/>
          </a:xfrm>
          <a:prstGeom prst="rect">
            <a:avLst/>
          </a:prstGeom>
        </p:spPr>
        <p:txBody>
          <a:bodyPr vert="horz" lIns="0" tIns="0" rIns="0" bIns="0" rtlCol="0">
            <a:normAutofit/>
          </a:bodyPr>
          <a:lstStyle>
            <a:lvl1pPr marL="0" indent="0" algn="l" defTabSz="914400" rtl="0" eaLnBrk="1" latinLnBrk="0" hangingPunct="1">
              <a:lnSpc>
                <a:spcPct val="80000"/>
              </a:lnSpc>
              <a:spcBef>
                <a:spcPts val="0"/>
              </a:spcBef>
              <a:buFontTx/>
              <a:buNone/>
              <a:defRPr lang="en-US" sz="2900" b="0" i="0" kern="1200">
                <a:solidFill>
                  <a:schemeClr val="bg1"/>
                </a:solidFill>
                <a:latin typeface="Calibri Light" panose="020F0302020204030204" charset="0"/>
                <a:ea typeface="Calibri Light" panose="020F0302020204030204" charset="0"/>
                <a:cs typeface="Calibri Light" panose="020F0302020204030204" charset="0"/>
              </a:defRPr>
            </a:lvl1pPr>
            <a:lvl2pPr marL="144145" indent="-144145" algn="l" defTabSz="914400" rtl="0" eaLnBrk="1" latinLnBrk="0" hangingPunct="1">
              <a:lnSpc>
                <a:spcPct val="90000"/>
              </a:lnSpc>
              <a:spcBef>
                <a:spcPts val="600"/>
              </a:spcBef>
              <a:buFont typeface="Arial" panose="020B0604020202020204" pitchFamily="34" charset="0"/>
              <a:buChar char="–"/>
              <a:defRPr lang="en-US" sz="3600" b="0" i="0" kern="1200">
                <a:solidFill>
                  <a:schemeClr val="tx1"/>
                </a:solidFill>
                <a:latin typeface="Calibri Light" panose="020F0302020204030204" charset="0"/>
                <a:ea typeface="+mn-ea"/>
                <a:cs typeface="Calibri Light" panose="020F0302020204030204" charset="0"/>
              </a:defRPr>
            </a:lvl2pPr>
            <a:lvl3pPr marL="144145" indent="-144145" algn="l" defTabSz="914400" rtl="0" eaLnBrk="1" latinLnBrk="0" hangingPunct="1">
              <a:lnSpc>
                <a:spcPct val="90000"/>
              </a:lnSpc>
              <a:spcBef>
                <a:spcPts val="600"/>
              </a:spcBef>
              <a:buFont typeface="Arial" panose="020B0604020202020204" pitchFamily="34" charset="0"/>
              <a:buChar char="•"/>
              <a:defRPr lang="en-US" sz="3600" b="0" i="0" kern="1200">
                <a:solidFill>
                  <a:schemeClr val="tx1"/>
                </a:solidFill>
                <a:latin typeface="Calibri Light" panose="020F0302020204030204" charset="0"/>
                <a:ea typeface="+mn-ea"/>
                <a:cs typeface="Calibri Light" panose="020F0302020204030204" charset="0"/>
              </a:defRPr>
            </a:lvl3pPr>
            <a:lvl4pPr marL="144145" indent="-144145" algn="l" defTabSz="914400" rtl="0" eaLnBrk="1" latinLnBrk="0" hangingPunct="1">
              <a:lnSpc>
                <a:spcPct val="90000"/>
              </a:lnSpc>
              <a:spcBef>
                <a:spcPts val="600"/>
              </a:spcBef>
              <a:buFont typeface="Arial" panose="020B0604020202020204" pitchFamily="34" charset="0"/>
              <a:buChar char="–"/>
              <a:defRPr lang="en-US" sz="3600" b="0" i="0" kern="1200">
                <a:solidFill>
                  <a:schemeClr val="tx1"/>
                </a:solidFill>
                <a:latin typeface="Calibri Light" panose="020F0302020204030204" charset="0"/>
                <a:ea typeface="+mn-ea"/>
                <a:cs typeface="Calibri Light" panose="020F0302020204030204" charset="0"/>
              </a:defRPr>
            </a:lvl4pPr>
            <a:lvl5pPr marL="144145" indent="-144145" algn="l" defTabSz="914400" rtl="0" eaLnBrk="1" latinLnBrk="0" hangingPunct="1">
              <a:lnSpc>
                <a:spcPct val="90000"/>
              </a:lnSpc>
              <a:spcBef>
                <a:spcPts val="600"/>
              </a:spcBef>
              <a:buFont typeface="Arial" panose="020B0604020202020204" pitchFamily="34" charset="0"/>
              <a:buChar char="»"/>
              <a:defRPr lang="en-GB" sz="3600" b="0" i="0" kern="1200">
                <a:solidFill>
                  <a:schemeClr val="tx1"/>
                </a:solidFill>
                <a:latin typeface="Calibri Light" panose="020F0302020204030204" charset="0"/>
                <a:ea typeface="+mn-ea"/>
                <a:cs typeface="Calibri Light" panose="020F0302020204030204" charset="0"/>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u="sng" dirty="0"/>
              <a:t>Summary</a:t>
            </a:r>
            <a:r>
              <a:rPr lang="zh-CN" altLang="en-US" u="sng" dirty="0"/>
              <a:t> </a:t>
            </a:r>
            <a:r>
              <a:rPr lang="en-US" altLang="zh-CN" u="sng" dirty="0"/>
              <a:t>(for</a:t>
            </a:r>
            <a:r>
              <a:rPr lang="zh-CN" altLang="en-US" u="sng" dirty="0"/>
              <a:t> </a:t>
            </a:r>
            <a:r>
              <a:rPr lang="en-US" altLang="zh-CN" u="sng" dirty="0"/>
              <a:t>all</a:t>
            </a:r>
            <a:r>
              <a:rPr lang="zh-CN" altLang="en-US" u="sng" dirty="0"/>
              <a:t> </a:t>
            </a:r>
            <a:r>
              <a:rPr lang="en-US" altLang="zh-CN" u="sng" dirty="0"/>
              <a:t>the</a:t>
            </a:r>
            <a:r>
              <a:rPr lang="zh-CN" altLang="en-US" u="sng" dirty="0"/>
              <a:t> </a:t>
            </a:r>
            <a:r>
              <a:rPr lang="en-US" altLang="zh-CN" u="sng" dirty="0"/>
              <a:t>works</a:t>
            </a:r>
            <a:r>
              <a:rPr lang="zh-CN" altLang="en-US" u="sng" dirty="0"/>
              <a:t> </a:t>
            </a:r>
            <a:r>
              <a:rPr lang="en-US" altLang="zh-CN" u="sng" dirty="0"/>
              <a:t>you</a:t>
            </a:r>
            <a:r>
              <a:rPr lang="zh-CN" altLang="en-US" u="sng" dirty="0"/>
              <a:t> </a:t>
            </a:r>
            <a:r>
              <a:rPr lang="en-US" altLang="zh-CN" u="sng" dirty="0"/>
              <a:t>surveyed)</a:t>
            </a:r>
          </a:p>
          <a:p>
            <a:endParaRPr lang="en-US" altLang="zh-CN" u="sng" dirty="0"/>
          </a:p>
          <a:p>
            <a:endParaRPr lang="en-US" altLang="zh-CN" u="sng" dirty="0"/>
          </a:p>
        </p:txBody>
      </p:sp>
      <p:graphicFrame>
        <p:nvGraphicFramePr>
          <p:cNvPr id="5" name="表格 1"/>
          <p:cNvGraphicFramePr>
            <a:graphicFrameLocks noGrp="1"/>
          </p:cNvGraphicFramePr>
          <p:nvPr>
            <p:custDataLst>
              <p:tags r:id="rId1"/>
            </p:custDataLst>
            <p:extLst>
              <p:ext uri="{D42A27DB-BD31-4B8C-83A1-F6EECF244321}">
                <p14:modId xmlns:p14="http://schemas.microsoft.com/office/powerpoint/2010/main" val="1018950873"/>
              </p:ext>
            </p:extLst>
          </p:nvPr>
        </p:nvGraphicFramePr>
        <p:xfrm>
          <a:off x="324445" y="62434"/>
          <a:ext cx="8509079" cy="4661333"/>
        </p:xfrm>
        <a:graphic>
          <a:graphicData uri="http://schemas.openxmlformats.org/drawingml/2006/table">
            <a:tbl>
              <a:tblPr>
                <a:tableStyleId>{125E5076-3810-47DD-B79F-674D7AD40C01}</a:tableStyleId>
              </a:tblPr>
              <a:tblGrid>
                <a:gridCol w="360278">
                  <a:extLst>
                    <a:ext uri="{9D8B030D-6E8A-4147-A177-3AD203B41FA5}">
                      <a16:colId xmlns:a16="http://schemas.microsoft.com/office/drawing/2014/main" val="20000"/>
                    </a:ext>
                  </a:extLst>
                </a:gridCol>
                <a:gridCol w="831870">
                  <a:extLst>
                    <a:ext uri="{9D8B030D-6E8A-4147-A177-3AD203B41FA5}">
                      <a16:colId xmlns:a16="http://schemas.microsoft.com/office/drawing/2014/main" val="20001"/>
                    </a:ext>
                  </a:extLst>
                </a:gridCol>
                <a:gridCol w="706131">
                  <a:extLst>
                    <a:ext uri="{9D8B030D-6E8A-4147-A177-3AD203B41FA5}">
                      <a16:colId xmlns:a16="http://schemas.microsoft.com/office/drawing/2014/main" val="20002"/>
                    </a:ext>
                  </a:extLst>
                </a:gridCol>
                <a:gridCol w="1492885">
                  <a:extLst>
                    <a:ext uri="{9D8B030D-6E8A-4147-A177-3AD203B41FA5}">
                      <a16:colId xmlns:a16="http://schemas.microsoft.com/office/drawing/2014/main" val="20003"/>
                    </a:ext>
                  </a:extLst>
                </a:gridCol>
                <a:gridCol w="1030488">
                  <a:extLst>
                    <a:ext uri="{9D8B030D-6E8A-4147-A177-3AD203B41FA5}">
                      <a16:colId xmlns:a16="http://schemas.microsoft.com/office/drawing/2014/main" val="20004"/>
                    </a:ext>
                  </a:extLst>
                </a:gridCol>
                <a:gridCol w="1158946">
                  <a:extLst>
                    <a:ext uri="{9D8B030D-6E8A-4147-A177-3AD203B41FA5}">
                      <a16:colId xmlns:a16="http://schemas.microsoft.com/office/drawing/2014/main" val="20005"/>
                    </a:ext>
                  </a:extLst>
                </a:gridCol>
                <a:gridCol w="34840">
                  <a:extLst>
                    <a:ext uri="{9D8B030D-6E8A-4147-A177-3AD203B41FA5}">
                      <a16:colId xmlns:a16="http://schemas.microsoft.com/office/drawing/2014/main" val="20006"/>
                    </a:ext>
                  </a:extLst>
                </a:gridCol>
                <a:gridCol w="1581003">
                  <a:extLst>
                    <a:ext uri="{9D8B030D-6E8A-4147-A177-3AD203B41FA5}">
                      <a16:colId xmlns:a16="http://schemas.microsoft.com/office/drawing/2014/main" val="20007"/>
                    </a:ext>
                  </a:extLst>
                </a:gridCol>
                <a:gridCol w="1312638">
                  <a:extLst>
                    <a:ext uri="{9D8B030D-6E8A-4147-A177-3AD203B41FA5}">
                      <a16:colId xmlns:a16="http://schemas.microsoft.com/office/drawing/2014/main" val="20008"/>
                    </a:ext>
                  </a:extLst>
                </a:gridCol>
              </a:tblGrid>
              <a:tr h="374552">
                <a:tc>
                  <a:txBody>
                    <a:bodyPr/>
                    <a:lstStyle/>
                    <a:p>
                      <a:pPr algn="ctr" fontAlgn="ctr"/>
                      <a:r>
                        <a:rPr lang="en-US" altLang="zh-CN" sz="1000" b="1" u="none" strike="noStrike" dirty="0">
                          <a:effectLst/>
                        </a:rPr>
                        <a:t>Year</a:t>
                      </a:r>
                      <a:endParaRPr lang="zh-CN" altLang="en-US" sz="1000" b="1" i="0" u="none" strike="noStrike" dirty="0">
                        <a:solidFill>
                          <a:schemeClr val="bg1"/>
                        </a:solidFill>
                        <a:effectLst/>
                        <a:latin typeface="+mn-lt"/>
                        <a:ea typeface="微软雅黑" panose="020B0503020204020204" charset="-122"/>
                      </a:endParaRPr>
                    </a:p>
                  </a:txBody>
                  <a:tcPr marL="4720" marR="4720" marT="47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alpha val="75000"/>
                      </a:schemeClr>
                    </a:solidFill>
                  </a:tcPr>
                </a:tc>
                <a:tc>
                  <a:txBody>
                    <a:bodyPr/>
                    <a:lstStyle/>
                    <a:p>
                      <a:pPr algn="ctr" fontAlgn="ctr"/>
                      <a:r>
                        <a:rPr lang="en-US" altLang="zh-CN" sz="1100" b="1" u="none" strike="noStrike" dirty="0">
                          <a:effectLst/>
                        </a:rPr>
                        <a:t>Author</a:t>
                      </a:r>
                      <a:endParaRPr lang="zh-CN" altLang="en-US" sz="1100" b="1" i="0" u="none" strike="noStrike" dirty="0">
                        <a:solidFill>
                          <a:schemeClr val="bg1"/>
                        </a:solidFill>
                        <a:effectLst/>
                        <a:latin typeface="+mn-lt"/>
                        <a:ea typeface="微软雅黑" panose="020B0503020204020204" charset="-122"/>
                      </a:endParaRPr>
                    </a:p>
                  </a:txBody>
                  <a:tcPr marL="4720" marR="4720" marT="47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alpha val="75000"/>
                      </a:schemeClr>
                    </a:solidFill>
                  </a:tcPr>
                </a:tc>
                <a:tc>
                  <a:txBody>
                    <a:bodyPr/>
                    <a:lstStyle/>
                    <a:p>
                      <a:pPr algn="ctr" fontAlgn="ctr"/>
                      <a:r>
                        <a:rPr lang="en-US" altLang="zh-CN" sz="1100" b="1" u="none" strike="noStrike" dirty="0">
                          <a:effectLst/>
                        </a:rPr>
                        <a:t>Institution</a:t>
                      </a:r>
                      <a:endParaRPr lang="zh-CN" altLang="en-US" sz="1100" b="1" i="0" u="none" strike="noStrike" dirty="0">
                        <a:solidFill>
                          <a:schemeClr val="bg1"/>
                        </a:solidFill>
                        <a:effectLst/>
                        <a:latin typeface="+mn-lt"/>
                        <a:ea typeface="微软雅黑" panose="020B0503020204020204" charset="-122"/>
                      </a:endParaRPr>
                    </a:p>
                  </a:txBody>
                  <a:tcPr marL="4720" marR="4720" marT="47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alpha val="75000"/>
                      </a:schemeClr>
                    </a:solidFill>
                  </a:tcPr>
                </a:tc>
                <a:tc>
                  <a:txBody>
                    <a:bodyPr/>
                    <a:lstStyle/>
                    <a:p>
                      <a:pPr algn="ctr" fontAlgn="ctr"/>
                      <a:r>
                        <a:rPr lang="en-US" altLang="zh-CN" sz="1100" b="1" u="none" strike="noStrike" dirty="0">
                          <a:effectLst/>
                        </a:rPr>
                        <a:t>Title</a:t>
                      </a:r>
                      <a:endParaRPr lang="zh-CN" altLang="en-US" sz="1100" b="1" i="0" u="none" strike="noStrike" dirty="0">
                        <a:solidFill>
                          <a:schemeClr val="bg1"/>
                        </a:solidFill>
                        <a:effectLst/>
                        <a:latin typeface="+mn-lt"/>
                        <a:ea typeface="微软雅黑" panose="020B0503020204020204" charset="-122"/>
                      </a:endParaRPr>
                    </a:p>
                  </a:txBody>
                  <a:tcPr marL="4720" marR="4720" marT="47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alpha val="75000"/>
                      </a:schemeClr>
                    </a:solidFill>
                  </a:tcPr>
                </a:tc>
                <a:tc>
                  <a:txBody>
                    <a:bodyPr/>
                    <a:lstStyle/>
                    <a:p>
                      <a:pPr algn="ctr" fontAlgn="ctr"/>
                      <a:r>
                        <a:rPr lang="en-US" altLang="zh-CN" sz="1100" b="1" u="none" strike="noStrike" dirty="0">
                          <a:effectLst/>
                        </a:rPr>
                        <a:t>Scenario</a:t>
                      </a:r>
                      <a:endParaRPr lang="zh-CN" altLang="en-US" sz="1100" b="1" i="0" u="none" strike="noStrike" dirty="0">
                        <a:solidFill>
                          <a:schemeClr val="bg1"/>
                        </a:solidFill>
                        <a:effectLst/>
                        <a:latin typeface="+mn-lt"/>
                        <a:ea typeface="微软雅黑" panose="020B0503020204020204" charset="-122"/>
                      </a:endParaRPr>
                    </a:p>
                  </a:txBody>
                  <a:tcPr marL="4720" marR="4720" marT="47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alpha val="75000"/>
                      </a:schemeClr>
                    </a:solidFill>
                  </a:tcPr>
                </a:tc>
                <a:tc>
                  <a:txBody>
                    <a:bodyPr/>
                    <a:lstStyle/>
                    <a:p>
                      <a:pPr algn="ctr" fontAlgn="ctr"/>
                      <a:r>
                        <a:rPr lang="en-US" altLang="zh-CN" sz="1100" b="1" u="none" strike="noStrike" dirty="0">
                          <a:effectLst/>
                        </a:rPr>
                        <a:t>Sample</a:t>
                      </a:r>
                      <a:r>
                        <a:rPr lang="zh-CN" altLang="en-US" sz="1100" b="1" u="none" strike="noStrike" dirty="0">
                          <a:effectLst/>
                        </a:rPr>
                        <a:t> </a:t>
                      </a:r>
                      <a:r>
                        <a:rPr lang="en-US" altLang="zh-CN" sz="1100" b="1" u="none" strike="noStrike" dirty="0">
                          <a:effectLst/>
                        </a:rPr>
                        <a:t>size</a:t>
                      </a:r>
                      <a:endParaRPr lang="zh-CN" altLang="en-US" sz="1100" b="1" i="0" u="none" strike="noStrike" dirty="0">
                        <a:solidFill>
                          <a:schemeClr val="bg1"/>
                        </a:solidFill>
                        <a:effectLst/>
                        <a:latin typeface="+mn-lt"/>
                        <a:ea typeface="微软雅黑" panose="020B0503020204020204" charset="-122"/>
                      </a:endParaRPr>
                    </a:p>
                  </a:txBody>
                  <a:tcPr marL="4720" marR="4720" marT="47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alpha val="75000"/>
                      </a:schemeClr>
                    </a:solidFill>
                  </a:tcPr>
                </a:tc>
                <a:tc>
                  <a:txBody>
                    <a:bodyPr/>
                    <a:lstStyle/>
                    <a:p>
                      <a:pPr algn="ctr" fontAlgn="ctr"/>
                      <a:endParaRPr lang="zh-CN" altLang="en-US" sz="1100" b="1" i="0" u="none" strike="noStrike" dirty="0">
                        <a:solidFill>
                          <a:schemeClr val="bg1"/>
                        </a:solidFill>
                        <a:effectLst/>
                        <a:latin typeface="+mn-lt"/>
                        <a:ea typeface="微软雅黑" panose="020B0503020204020204" charset="-122"/>
                      </a:endParaRPr>
                    </a:p>
                  </a:txBody>
                  <a:tcPr marL="4720" marR="4720" marT="47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alpha val="75000"/>
                      </a:schemeClr>
                    </a:solidFill>
                  </a:tcPr>
                </a:tc>
                <a:tc>
                  <a:txBody>
                    <a:bodyPr/>
                    <a:lstStyle/>
                    <a:p>
                      <a:pPr algn="ctr" fontAlgn="ctr"/>
                      <a:r>
                        <a:rPr lang="en-US" altLang="zh-CN" sz="1100" b="1" u="none" strike="noStrike" dirty="0">
                          <a:effectLst/>
                        </a:rPr>
                        <a:t>Model</a:t>
                      </a:r>
                      <a:endParaRPr lang="zh-CN" altLang="en-US" sz="1100" b="1" i="0" u="none" strike="noStrike" dirty="0">
                        <a:solidFill>
                          <a:schemeClr val="bg1"/>
                        </a:solidFill>
                        <a:effectLst/>
                        <a:latin typeface="+mn-lt"/>
                        <a:ea typeface="微软雅黑" panose="020B0503020204020204" charset="-122"/>
                      </a:endParaRPr>
                    </a:p>
                  </a:txBody>
                  <a:tcPr marL="4720" marR="4720" marT="47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alpha val="75000"/>
                      </a:schemeClr>
                    </a:solidFill>
                  </a:tcPr>
                </a:tc>
                <a:tc>
                  <a:txBody>
                    <a:bodyPr/>
                    <a:lstStyle/>
                    <a:p>
                      <a:pPr algn="ctr" fontAlgn="ctr"/>
                      <a:r>
                        <a:rPr lang="en-US" altLang="zh-CN" sz="1100" b="1" u="none" strike="noStrike" dirty="0">
                          <a:effectLst/>
                        </a:rPr>
                        <a:t>Result</a:t>
                      </a:r>
                      <a:endParaRPr lang="zh-CN" altLang="en-US" sz="1100" b="1" i="0" u="none" strike="noStrike" dirty="0">
                        <a:solidFill>
                          <a:schemeClr val="bg1"/>
                        </a:solidFill>
                        <a:effectLst/>
                        <a:latin typeface="+mn-lt"/>
                        <a:ea typeface="微软雅黑" panose="020B0503020204020204" charset="-122"/>
                      </a:endParaRPr>
                    </a:p>
                  </a:txBody>
                  <a:tcPr marL="4720" marR="4720" marT="47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alpha val="75000"/>
                      </a:schemeClr>
                    </a:solidFill>
                  </a:tcPr>
                </a:tc>
                <a:extLst>
                  <a:ext uri="{0D108BD9-81ED-4DB2-BD59-A6C34878D82A}">
                    <a16:rowId xmlns:a16="http://schemas.microsoft.com/office/drawing/2014/main" val="10000"/>
                  </a:ext>
                </a:extLst>
              </a:tr>
              <a:tr h="760693">
                <a:tc>
                  <a:txBody>
                    <a:bodyPr/>
                    <a:lstStyle/>
                    <a:p>
                      <a:pPr algn="r" fontAlgn="ctr"/>
                      <a:r>
                        <a:rPr lang="en-US" altLang="zh-CN" sz="1050" u="none" strike="noStrike" dirty="0">
                          <a:effectLst/>
                        </a:rPr>
                        <a:t>2016</a:t>
                      </a:r>
                      <a:endParaRPr lang="en-US" altLang="zh-CN" sz="1050" b="0" i="0" u="none" strike="noStrike" dirty="0">
                        <a:solidFill>
                          <a:schemeClr val="bg1"/>
                        </a:solidFill>
                        <a:effectLst/>
                        <a:latin typeface="+mn-lt"/>
                        <a:ea typeface="微软雅黑" panose="020B0503020204020204" charset="-122"/>
                      </a:endParaRPr>
                    </a:p>
                  </a:txBody>
                  <a:tcPr marL="4720" marR="4720" marT="47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alpha val="75000"/>
                      </a:schemeClr>
                    </a:solidFill>
                  </a:tcPr>
                </a:tc>
                <a:tc>
                  <a:txBody>
                    <a:bodyPr/>
                    <a:lstStyle/>
                    <a:p>
                      <a:pPr algn="l" fontAlgn="ctr"/>
                      <a:r>
                        <a:rPr sz="1050" u="none" strike="noStrike" dirty="0">
                          <a:effectLst/>
                        </a:rPr>
                        <a:t>Yuxuan Wang, Jiang Guo, Wanxiang Che, Ting Liu</a:t>
                      </a:r>
                    </a:p>
                  </a:txBody>
                  <a:tcPr marL="4720" marR="4720" marT="47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alpha val="75000"/>
                      </a:schemeClr>
                    </a:solidFill>
                  </a:tcPr>
                </a:tc>
                <a:tc>
                  <a:txBody>
                    <a:bodyPr/>
                    <a:lstStyle/>
                    <a:p>
                      <a:pPr algn="l" fontAlgn="ctr"/>
                      <a:r>
                        <a:rPr lang="zh-CN" altLang="en-US" sz="1050" u="none" strike="noStrike" dirty="0">
                          <a:effectLst/>
                        </a:rPr>
                        <a:t>Harbin Institute of Technology</a:t>
                      </a:r>
                    </a:p>
                  </a:txBody>
                  <a:tcPr marL="4720" marR="4720" marT="47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alpha val="75000"/>
                      </a:schemeClr>
                    </a:solidFill>
                  </a:tcPr>
                </a:tc>
                <a:tc>
                  <a:txBody>
                    <a:bodyPr/>
                    <a:lstStyle/>
                    <a:p>
                      <a:pPr algn="l" fontAlgn="ctr"/>
                      <a:r>
                        <a:rPr lang="en-US" sz="1050" u="none" strike="noStrike" dirty="0">
                          <a:effectLst/>
                        </a:rPr>
                        <a:t>Transition-based Chinese Semantic</a:t>
                      </a:r>
                    </a:p>
                    <a:p>
                      <a:pPr algn="l" fontAlgn="ctr"/>
                      <a:r>
                        <a:rPr lang="en-US" sz="1050" u="none" strike="noStrike" dirty="0">
                          <a:effectLst/>
                        </a:rPr>
                        <a:t>Dependency Graph Parsing</a:t>
                      </a:r>
                    </a:p>
                  </a:txBody>
                  <a:tcPr marL="4720" marR="4720" marT="47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alpha val="75000"/>
                      </a:schemeClr>
                    </a:solidFill>
                  </a:tcPr>
                </a:tc>
                <a:tc>
                  <a:txBody>
                    <a:bodyPr/>
                    <a:lstStyle/>
                    <a:p>
                      <a:pPr algn="l" fontAlgn="ctr"/>
                      <a:r>
                        <a:rPr sz="1050" u="none" strike="noStrike" dirty="0">
                          <a:effectLst/>
                        </a:rPr>
                        <a:t>semantic dependency parsing</a:t>
                      </a:r>
                    </a:p>
                  </a:txBody>
                  <a:tcPr marL="4720" marR="4720" marT="47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alpha val="75000"/>
                      </a:schemeClr>
                    </a:solidFill>
                  </a:tcPr>
                </a:tc>
                <a:tc>
                  <a:txBody>
                    <a:bodyPr/>
                    <a:lstStyle/>
                    <a:p>
                      <a:pPr algn="ctr" fontAlgn="ctr"/>
                      <a:r>
                        <a:rPr lang="en-US" altLang="zh-CN" sz="1050" u="none" strike="noStrike" dirty="0">
                          <a:effectLst/>
                        </a:rPr>
                        <a:t> 1,869,819+</a:t>
                      </a:r>
                    </a:p>
                    <a:p>
                      <a:pPr algn="ctr" fontAlgn="ctr"/>
                      <a:r>
                        <a:rPr lang="en-US" altLang="zh-CN" sz="1050" u="none" strike="noStrike" dirty="0">
                          <a:effectLst/>
                        </a:rPr>
                        <a:t>248,716</a:t>
                      </a:r>
                    </a:p>
                  </a:txBody>
                  <a:tcPr marL="4720" marR="4720" marT="47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alpha val="75000"/>
                      </a:schemeClr>
                    </a:solidFill>
                  </a:tcPr>
                </a:tc>
                <a:tc>
                  <a:txBody>
                    <a:bodyPr/>
                    <a:lstStyle/>
                    <a:p>
                      <a:pPr algn="l" fontAlgn="ctr"/>
                      <a:endParaRPr lang="zh-CN" altLang="en-US" sz="1050" b="0" i="0" u="none" strike="noStrike" dirty="0">
                        <a:solidFill>
                          <a:schemeClr val="bg1"/>
                        </a:solidFill>
                        <a:effectLst/>
                        <a:latin typeface="+mn-lt"/>
                        <a:ea typeface="微软雅黑" panose="020B0503020204020204" charset="-122"/>
                      </a:endParaRPr>
                    </a:p>
                  </a:txBody>
                  <a:tcPr marL="4720" marR="4720" marT="47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alpha val="75000"/>
                      </a:schemeClr>
                    </a:solidFill>
                  </a:tcPr>
                </a:tc>
                <a:tc>
                  <a:txBody>
                    <a:bodyPr/>
                    <a:lstStyle/>
                    <a:p>
                      <a:pPr algn="l" fontAlgn="ctr"/>
                      <a:r>
                        <a:rPr lang="en-US" sz="1050" b="0" i="0" u="none" strike="noStrike" dirty="0">
                          <a:solidFill>
                            <a:schemeClr val="bg1"/>
                          </a:solidFill>
                          <a:effectLst/>
                          <a:latin typeface="+mn-lt"/>
                          <a:ea typeface="微软雅黑" panose="020B0503020204020204" charset="-122"/>
                        </a:rPr>
                        <a:t>Tree+SVM, List-based, Simplified</a:t>
                      </a:r>
                    </a:p>
                  </a:txBody>
                  <a:tcPr marL="4720" marR="4720" marT="47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alpha val="75000"/>
                      </a:schemeClr>
                    </a:solidFill>
                  </a:tcPr>
                </a:tc>
                <a:tc>
                  <a:txBody>
                    <a:bodyPr/>
                    <a:lstStyle/>
                    <a:p>
                      <a:pPr algn="l" fontAlgn="ctr"/>
                      <a:r>
                        <a:rPr lang="en-US" sz="1050" b="0" i="0" u="none" strike="noStrike">
                          <a:solidFill>
                            <a:schemeClr val="bg1"/>
                          </a:solidFill>
                          <a:effectLst/>
                          <a:latin typeface="+mn-lt"/>
                          <a:ea typeface="微软雅黑" panose="020B0503020204020204" charset="-122"/>
                        </a:rPr>
                        <a:t>LF=61.24, UF=78.89</a:t>
                      </a:r>
                    </a:p>
                  </a:txBody>
                  <a:tcPr marL="4720" marR="4720" marT="47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alpha val="75000"/>
                      </a:schemeClr>
                    </a:solidFill>
                  </a:tcPr>
                </a:tc>
                <a:extLst>
                  <a:ext uri="{0D108BD9-81ED-4DB2-BD59-A6C34878D82A}">
                    <a16:rowId xmlns:a16="http://schemas.microsoft.com/office/drawing/2014/main" val="10001"/>
                  </a:ext>
                </a:extLst>
              </a:tr>
              <a:tr h="811059">
                <a:tc>
                  <a:txBody>
                    <a:bodyPr/>
                    <a:lstStyle/>
                    <a:p>
                      <a:pPr algn="r" fontAlgn="ctr"/>
                      <a:r>
                        <a:rPr lang="en-US" altLang="zh-CN" sz="1050" u="none" strike="noStrike">
                          <a:effectLst/>
                        </a:rPr>
                        <a:t>2016</a:t>
                      </a:r>
                      <a:endParaRPr lang="en-US" altLang="zh-CN" sz="1050" b="0" i="0" u="none" strike="noStrike">
                        <a:solidFill>
                          <a:schemeClr val="bg1"/>
                        </a:solidFill>
                        <a:effectLst/>
                        <a:latin typeface="+mn-lt"/>
                        <a:ea typeface="微软雅黑" panose="020B0503020204020204" charset="-122"/>
                      </a:endParaRPr>
                    </a:p>
                  </a:txBody>
                  <a:tcPr marL="4720" marR="4720" marT="47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alpha val="75000"/>
                      </a:schemeClr>
                    </a:solidFill>
                  </a:tcPr>
                </a:tc>
                <a:tc>
                  <a:txBody>
                    <a:bodyPr/>
                    <a:lstStyle/>
                    <a:p>
                      <a:pPr algn="l" fontAlgn="ctr"/>
                      <a:r>
                        <a:rPr lang="en-US" sz="1050" u="none" strike="noStrike" dirty="0">
                          <a:effectLst/>
                        </a:rPr>
                        <a:t>Linlin Wang</a:t>
                      </a:r>
                    </a:p>
                    <a:p>
                      <a:pPr algn="l" fontAlgn="ctr"/>
                      <a:r>
                        <a:rPr lang="en-US" sz="1050" u="none" strike="noStrike" dirty="0">
                          <a:effectLst/>
                        </a:rPr>
                        <a:t>, Zhu Cao</a:t>
                      </a:r>
                    </a:p>
                    <a:p>
                      <a:pPr algn="l" fontAlgn="ctr"/>
                      <a:r>
                        <a:rPr lang="en-US" sz="1050" u="none" strike="noStrike" dirty="0">
                          <a:effectLst/>
                        </a:rPr>
                        <a:t>, Gerard de Melo</a:t>
                      </a:r>
                    </a:p>
                    <a:p>
                      <a:pPr algn="l" fontAlgn="ctr"/>
                      <a:r>
                        <a:rPr lang="en-US" sz="1050" u="none" strike="noStrike" dirty="0">
                          <a:effectLst/>
                        </a:rPr>
                        <a:t>, Zhiyuan Liu</a:t>
                      </a:r>
                    </a:p>
                  </a:txBody>
                  <a:tcPr marL="4720" marR="4720" marT="47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alpha val="75000"/>
                      </a:schemeClr>
                    </a:solidFill>
                  </a:tcPr>
                </a:tc>
                <a:tc>
                  <a:txBody>
                    <a:bodyPr/>
                    <a:lstStyle/>
                    <a:p>
                      <a:pPr algn="l" fontAlgn="ctr"/>
                      <a:r>
                        <a:rPr lang="zh-CN" altLang="en-US" sz="1050" u="none" strike="noStrike" dirty="0">
                          <a:effectLst/>
                        </a:rPr>
                        <a:t>Tsinghua University</a:t>
                      </a:r>
                    </a:p>
                  </a:txBody>
                  <a:tcPr marL="4720" marR="4720" marT="47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alpha val="75000"/>
                      </a:schemeClr>
                    </a:solidFill>
                  </a:tcPr>
                </a:tc>
                <a:tc>
                  <a:txBody>
                    <a:bodyPr/>
                    <a:lstStyle/>
                    <a:p>
                      <a:pPr algn="l" fontAlgn="ctr"/>
                      <a:r>
                        <a:rPr lang="en-US" sz="1050" u="none" strike="noStrike" dirty="0">
                          <a:effectLst/>
                        </a:rPr>
                        <a:t>Relation Classification via Multi-Level Attention CNNs</a:t>
                      </a:r>
                    </a:p>
                  </a:txBody>
                  <a:tcPr marL="4720" marR="4720" marT="47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alpha val="75000"/>
                      </a:schemeClr>
                    </a:solidFill>
                  </a:tcPr>
                </a:tc>
                <a:tc>
                  <a:txBody>
                    <a:bodyPr/>
                    <a:lstStyle/>
                    <a:p>
                      <a:pPr algn="l" fontAlgn="ctr"/>
                      <a:r>
                        <a:rPr sz="1050" u="none" strike="noStrike" dirty="0">
                          <a:effectLst/>
                        </a:rPr>
                        <a:t>Relation classification</a:t>
                      </a:r>
                    </a:p>
                  </a:txBody>
                  <a:tcPr marL="4720" marR="4720" marT="47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alpha val="75000"/>
                      </a:schemeClr>
                    </a:solidFill>
                  </a:tcPr>
                </a:tc>
                <a:tc>
                  <a:txBody>
                    <a:bodyPr/>
                    <a:lstStyle/>
                    <a:p>
                      <a:pPr algn="ctr" fontAlgn="ctr"/>
                      <a:r>
                        <a:rPr lang="en-US" altLang="zh-CN" sz="1050" b="0" i="0" u="none" strike="noStrike" dirty="0">
                          <a:solidFill>
                            <a:schemeClr val="bg1"/>
                          </a:solidFill>
                          <a:effectLst/>
                          <a:latin typeface="+mn-lt"/>
                          <a:ea typeface="微软雅黑" panose="020B0503020204020204" charset="-122"/>
                        </a:rPr>
                        <a:t>10,717</a:t>
                      </a:r>
                    </a:p>
                  </a:txBody>
                  <a:tcPr marL="4720" marR="4720" marT="47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alpha val="75000"/>
                      </a:schemeClr>
                    </a:solidFill>
                  </a:tcPr>
                </a:tc>
                <a:tc>
                  <a:txBody>
                    <a:bodyPr/>
                    <a:lstStyle/>
                    <a:p>
                      <a:pPr algn="l" fontAlgn="ctr"/>
                      <a:endParaRPr lang="en-US" sz="1050" b="0" i="0" u="none" strike="noStrike" dirty="0">
                        <a:solidFill>
                          <a:schemeClr val="bg1"/>
                        </a:solidFill>
                        <a:effectLst/>
                        <a:latin typeface="+mn-lt"/>
                        <a:ea typeface="微软雅黑" panose="020B0503020204020204" charset="-122"/>
                      </a:endParaRPr>
                    </a:p>
                  </a:txBody>
                  <a:tcPr marL="4720" marR="4720" marT="47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alpha val="75000"/>
                      </a:schemeClr>
                    </a:solidFill>
                  </a:tcPr>
                </a:tc>
                <a:tc>
                  <a:txBody>
                    <a:bodyPr/>
                    <a:lstStyle/>
                    <a:p>
                      <a:pPr algn="l" fontAlgn="ctr"/>
                      <a:r>
                        <a:rPr lang="zh-CN" altLang="en-US" sz="1050" u="none" strike="noStrike">
                          <a:effectLst/>
                        </a:rPr>
                        <a:t>Att-Pooling-CNN</a:t>
                      </a:r>
                    </a:p>
                  </a:txBody>
                  <a:tcPr marL="4720" marR="4720" marT="47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alpha val="75000"/>
                      </a:schemeClr>
                    </a:solidFill>
                  </a:tcPr>
                </a:tc>
                <a:tc>
                  <a:txBody>
                    <a:bodyPr/>
                    <a:lstStyle/>
                    <a:p>
                      <a:pPr algn="l" fontAlgn="ctr"/>
                      <a:r>
                        <a:rPr lang="en-US" sz="1050" u="none" strike="noStrike" dirty="0">
                          <a:effectLst/>
                        </a:rPr>
                        <a:t>F1 = 88.0</a:t>
                      </a:r>
                      <a:endParaRPr lang="en-US" sz="1050" b="0" i="0" u="none" strike="noStrike" dirty="0">
                        <a:solidFill>
                          <a:schemeClr val="bg1"/>
                        </a:solidFill>
                        <a:effectLst/>
                        <a:latin typeface="+mn-lt"/>
                        <a:ea typeface="微软雅黑" panose="020B0503020204020204" charset="-122"/>
                      </a:endParaRPr>
                    </a:p>
                  </a:txBody>
                  <a:tcPr marL="4720" marR="4720" marT="47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alpha val="75000"/>
                      </a:schemeClr>
                    </a:solidFill>
                  </a:tcPr>
                </a:tc>
                <a:extLst>
                  <a:ext uri="{0D108BD9-81ED-4DB2-BD59-A6C34878D82A}">
                    <a16:rowId xmlns:a16="http://schemas.microsoft.com/office/drawing/2014/main" val="10002"/>
                  </a:ext>
                </a:extLst>
              </a:tr>
              <a:tr h="945369">
                <a:tc>
                  <a:txBody>
                    <a:bodyPr/>
                    <a:lstStyle/>
                    <a:p>
                      <a:pPr algn="r" fontAlgn="ctr"/>
                      <a:r>
                        <a:rPr lang="en-US" altLang="zh-CN" sz="1050" u="none" strike="noStrike">
                          <a:effectLst/>
                        </a:rPr>
                        <a:t>2018</a:t>
                      </a:r>
                      <a:endParaRPr lang="en-US" altLang="zh-CN" sz="1050" b="0" i="0" u="none" strike="noStrike">
                        <a:solidFill>
                          <a:schemeClr val="bg1"/>
                        </a:solidFill>
                        <a:effectLst/>
                        <a:latin typeface="+mn-lt"/>
                        <a:ea typeface="微软雅黑" panose="020B0503020204020204" charset="-122"/>
                      </a:endParaRPr>
                    </a:p>
                  </a:txBody>
                  <a:tcPr marL="4720" marR="4720" marT="47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alpha val="75000"/>
                      </a:schemeClr>
                    </a:solidFill>
                  </a:tcPr>
                </a:tc>
                <a:tc>
                  <a:txBody>
                    <a:bodyPr/>
                    <a:lstStyle/>
                    <a:p>
                      <a:pPr algn="l" fontAlgn="ctr"/>
                      <a:r>
                        <a:rPr lang="en-US" sz="1050" b="0" i="0" u="none" strike="noStrike" dirty="0">
                          <a:solidFill>
                            <a:schemeClr val="bg1"/>
                          </a:solidFill>
                          <a:effectLst/>
                          <a:latin typeface="+mn-lt"/>
                          <a:ea typeface="微软雅黑" panose="020B0503020204020204" charset="-122"/>
                        </a:rPr>
                        <a:t>Tsu-Jui Fu,Peng Hsuan Li, Wei-Yun Ma</a:t>
                      </a:r>
                    </a:p>
                  </a:txBody>
                  <a:tcPr marL="4720" marR="4720" marT="47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alpha val="75000"/>
                      </a:schemeClr>
                    </a:solidFill>
                  </a:tcPr>
                </a:tc>
                <a:tc>
                  <a:txBody>
                    <a:bodyPr/>
                    <a:lstStyle/>
                    <a:p>
                      <a:pPr algn="l" fontAlgn="ctr"/>
                      <a:r>
                        <a:rPr lang="en-US" altLang="zh-CN" sz="1050" u="none" strike="noStrike" dirty="0">
                          <a:effectLst/>
                        </a:rPr>
                        <a:t>Academia Sinica</a:t>
                      </a:r>
                      <a:endParaRPr lang="en-US" altLang="zh-CN" sz="1050" b="1" i="0" u="none" strike="noStrike" dirty="0">
                        <a:solidFill>
                          <a:schemeClr val="bg1"/>
                        </a:solidFill>
                        <a:effectLst/>
                        <a:latin typeface="+mn-lt"/>
                        <a:ea typeface="微软雅黑" panose="020B0503020204020204" charset="-122"/>
                      </a:endParaRPr>
                    </a:p>
                  </a:txBody>
                  <a:tcPr marL="4720" marR="4720" marT="47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alpha val="75000"/>
                      </a:schemeClr>
                    </a:solidFill>
                  </a:tcPr>
                </a:tc>
                <a:tc>
                  <a:txBody>
                    <a:bodyPr/>
                    <a:lstStyle/>
                    <a:p>
                      <a:pPr algn="l" fontAlgn="ctr"/>
                      <a:r>
                        <a:rPr lang="en-US" sz="1050" u="none" strike="noStrike" dirty="0">
                          <a:effectLst/>
                        </a:rPr>
                        <a:t>GraphRel:Modeling Text as Relational Graphs for Joint Entity and Relation Extraction</a:t>
                      </a:r>
                    </a:p>
                  </a:txBody>
                  <a:tcPr marL="4720" marR="4720" marT="47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alpha val="75000"/>
                      </a:schemeClr>
                    </a:solidFill>
                  </a:tcPr>
                </a:tc>
                <a:tc>
                  <a:txBody>
                    <a:bodyPr/>
                    <a:lstStyle/>
                    <a:p>
                      <a:pPr algn="l" fontAlgn="ctr"/>
                      <a:r>
                        <a:rPr lang="en-US" altLang="zh-CN" sz="1050" b="0" i="0" u="none" strike="noStrike" dirty="0">
                          <a:solidFill>
                            <a:schemeClr val="bg1"/>
                          </a:solidFill>
                          <a:effectLst/>
                          <a:latin typeface="+mn-lt"/>
                          <a:ea typeface="微软雅黑" panose="020B0503020204020204" charset="-122"/>
                        </a:rPr>
                        <a:t>Joint </a:t>
                      </a:r>
                      <a:r>
                        <a:rPr lang="en-US" altLang="zh-CN" sz="1050" b="0" i="0" u="none" strike="noStrike">
                          <a:solidFill>
                            <a:schemeClr val="bg1"/>
                          </a:solidFill>
                          <a:effectLst/>
                          <a:latin typeface="+mn-lt"/>
                          <a:ea typeface="微软雅黑" panose="020B0503020204020204" charset="-122"/>
                        </a:rPr>
                        <a:t>Entity and Relation </a:t>
                      </a:r>
                      <a:endParaRPr lang="en-US" altLang="zh-CN" sz="1050" b="0" i="0" u="none" strike="noStrike" dirty="0">
                        <a:solidFill>
                          <a:schemeClr val="bg1"/>
                        </a:solidFill>
                        <a:effectLst/>
                        <a:latin typeface="+mn-lt"/>
                        <a:ea typeface="微软雅黑" panose="020B0503020204020204" charset="-122"/>
                      </a:endParaRPr>
                    </a:p>
                    <a:p>
                      <a:pPr algn="l" fontAlgn="ctr"/>
                      <a:r>
                        <a:rPr lang="en-US" altLang="zh-CN" sz="1050" b="0" i="0" u="none" strike="noStrike" dirty="0">
                          <a:solidFill>
                            <a:schemeClr val="bg1"/>
                          </a:solidFill>
                          <a:effectLst/>
                          <a:latin typeface="+mn-lt"/>
                          <a:ea typeface="微软雅黑" panose="020B0503020204020204" charset="-122"/>
                        </a:rPr>
                        <a:t>classification</a:t>
                      </a:r>
                      <a:endParaRPr lang="zh-CN" altLang="en-US" sz="1050" b="0" i="0" u="none" strike="noStrike" dirty="0">
                        <a:solidFill>
                          <a:schemeClr val="bg1"/>
                        </a:solidFill>
                        <a:effectLst/>
                        <a:latin typeface="+mn-lt"/>
                        <a:ea typeface="微软雅黑" panose="020B0503020204020204" charset="-122"/>
                      </a:endParaRPr>
                    </a:p>
                  </a:txBody>
                  <a:tcPr marL="4720" marR="4720" marT="47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alpha val="75000"/>
                      </a:schemeClr>
                    </a:solidFill>
                  </a:tcPr>
                </a:tc>
                <a:tc>
                  <a:txBody>
                    <a:bodyPr/>
                    <a:lstStyle/>
                    <a:p>
                      <a:pPr algn="ctr" fontAlgn="ctr"/>
                      <a:r>
                        <a:rPr lang="en-US" altLang="zh-CN" sz="1050" b="0" i="0" u="none" strike="noStrike" dirty="0">
                          <a:solidFill>
                            <a:schemeClr val="bg1"/>
                          </a:solidFill>
                          <a:effectLst/>
                          <a:latin typeface="+mn-lt"/>
                          <a:ea typeface="微软雅黑" panose="020B0503020204020204" charset="-122"/>
                        </a:rPr>
                        <a:t>61,195+5722</a:t>
                      </a:r>
                    </a:p>
                  </a:txBody>
                  <a:tcPr marL="4720" marR="4720" marT="47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alpha val="75000"/>
                      </a:schemeClr>
                    </a:solidFill>
                  </a:tcPr>
                </a:tc>
                <a:tc>
                  <a:txBody>
                    <a:bodyPr/>
                    <a:lstStyle/>
                    <a:p>
                      <a:pPr algn="l" fontAlgn="ctr"/>
                      <a:endParaRPr lang="zh-CN" altLang="en-US" sz="1050" b="0" i="0" u="none" strike="noStrike" dirty="0">
                        <a:solidFill>
                          <a:schemeClr val="bg1"/>
                        </a:solidFill>
                        <a:effectLst/>
                        <a:latin typeface="+mn-lt"/>
                        <a:ea typeface="微软雅黑" panose="020B0503020204020204" charset="-122"/>
                      </a:endParaRPr>
                    </a:p>
                  </a:txBody>
                  <a:tcPr marL="4720" marR="4720" marT="47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alpha val="75000"/>
                      </a:schemeClr>
                    </a:solidFill>
                  </a:tcPr>
                </a:tc>
                <a:tc>
                  <a:txBody>
                    <a:bodyPr/>
                    <a:lstStyle/>
                    <a:p>
                      <a:pPr algn="l" fontAlgn="ctr"/>
                      <a:r>
                        <a:rPr lang="en-US" sz="1050" b="0" i="0" u="none" strike="noStrike">
                          <a:solidFill>
                            <a:schemeClr val="bg1"/>
                          </a:solidFill>
                          <a:effectLst/>
                          <a:latin typeface="+mn-lt"/>
                          <a:ea typeface="微软雅黑" panose="020B0503020204020204" charset="-122"/>
                        </a:rPr>
                        <a:t>GraghRel</a:t>
                      </a:r>
                    </a:p>
                  </a:txBody>
                  <a:tcPr marL="4720" marR="4720" marT="47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alpha val="75000"/>
                      </a:schemeClr>
                    </a:solidFill>
                  </a:tcPr>
                </a:tc>
                <a:tc>
                  <a:txBody>
                    <a:bodyPr/>
                    <a:lstStyle/>
                    <a:p>
                      <a:pPr algn="l" fontAlgn="ctr"/>
                      <a:r>
                        <a:rPr lang="en-US" sz="1050" b="0" i="0" u="none" strike="noStrike">
                          <a:solidFill>
                            <a:schemeClr val="bg1"/>
                          </a:solidFill>
                          <a:effectLst/>
                          <a:latin typeface="+mn-lt"/>
                          <a:ea typeface="微软雅黑" panose="020B0503020204020204" charset="-122"/>
                        </a:rPr>
                        <a:t>F1 = 61.9</a:t>
                      </a:r>
                    </a:p>
                  </a:txBody>
                  <a:tcPr marL="4720" marR="4720" marT="47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alpha val="75000"/>
                      </a:schemeClr>
                    </a:solidFill>
                  </a:tcPr>
                </a:tc>
                <a:extLst>
                  <a:ext uri="{0D108BD9-81ED-4DB2-BD59-A6C34878D82A}">
                    <a16:rowId xmlns:a16="http://schemas.microsoft.com/office/drawing/2014/main" val="10003"/>
                  </a:ext>
                </a:extLst>
              </a:tr>
              <a:tr h="676750">
                <a:tc>
                  <a:txBody>
                    <a:bodyPr/>
                    <a:lstStyle/>
                    <a:p>
                      <a:pPr algn="r" fontAlgn="ctr"/>
                      <a:r>
                        <a:rPr lang="en-US" altLang="zh-CN" sz="1050" u="none" strike="noStrike" dirty="0">
                          <a:effectLst/>
                        </a:rPr>
                        <a:t>2019</a:t>
                      </a:r>
                      <a:endParaRPr lang="en-US" altLang="zh-CN" sz="1050" b="0" i="0" u="none" strike="noStrike" dirty="0">
                        <a:solidFill>
                          <a:schemeClr val="bg1"/>
                        </a:solidFill>
                        <a:effectLst/>
                        <a:latin typeface="+mn-lt"/>
                        <a:ea typeface="微软雅黑" panose="020B0503020204020204" charset="-122"/>
                      </a:endParaRPr>
                    </a:p>
                  </a:txBody>
                  <a:tcPr marL="4720" marR="4720" marT="47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alpha val="75000"/>
                      </a:schemeClr>
                    </a:solidFill>
                  </a:tcPr>
                </a:tc>
                <a:tc>
                  <a:txBody>
                    <a:bodyPr/>
                    <a:lstStyle/>
                    <a:p>
                      <a:pPr algn="l" fontAlgn="ctr"/>
                      <a:r>
                        <a:rPr lang="nl-NL" sz="1050" u="none" strike="noStrike" dirty="0">
                          <a:effectLst/>
                        </a:rPr>
                        <a:t>Ziran Li</a:t>
                      </a:r>
                    </a:p>
                    <a:p>
                      <a:pPr algn="l" fontAlgn="ctr"/>
                      <a:r>
                        <a:rPr lang="nl-NL" sz="1050" u="none" strike="noStrike" dirty="0">
                          <a:effectLst/>
                        </a:rPr>
                        <a:t>, Ning Ding</a:t>
                      </a:r>
                    </a:p>
                    <a:p>
                      <a:pPr algn="l" fontAlgn="ctr"/>
                      <a:r>
                        <a:rPr lang="nl-NL" sz="1050" u="none" strike="noStrike" dirty="0">
                          <a:effectLst/>
                        </a:rPr>
                        <a:t>, Zhiyuan Liu</a:t>
                      </a:r>
                    </a:p>
                    <a:p>
                      <a:pPr algn="l" fontAlgn="ctr"/>
                      <a:r>
                        <a:rPr lang="nl-NL" sz="1050" u="none" strike="noStrike" dirty="0">
                          <a:effectLst/>
                        </a:rPr>
                        <a:t>, Hai-Tao Zheng</a:t>
                      </a:r>
                    </a:p>
                    <a:p>
                      <a:pPr algn="l" fontAlgn="ctr"/>
                      <a:r>
                        <a:rPr lang="nl-NL" sz="1050" u="none" strike="noStrike" dirty="0">
                          <a:effectLst/>
                        </a:rPr>
                        <a:t>, Ying Shen</a:t>
                      </a:r>
                    </a:p>
                  </a:txBody>
                  <a:tcPr marL="4720" marR="4720" marT="47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alpha val="75000"/>
                      </a:schemeClr>
                    </a:solidFill>
                  </a:tcPr>
                </a:tc>
                <a:tc>
                  <a:txBody>
                    <a:bodyPr/>
                    <a:lstStyle/>
                    <a:p>
                      <a:pPr algn="l" fontAlgn="ctr"/>
                      <a:r>
                        <a:rPr lang="zh-CN" altLang="en-US" sz="1050" u="none" strike="noStrike" dirty="0">
                          <a:effectLst/>
                        </a:rPr>
                        <a:t>Tsinghua University</a:t>
                      </a:r>
                    </a:p>
                  </a:txBody>
                  <a:tcPr marL="4720" marR="4720" marT="47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alpha val="75000"/>
                      </a:schemeClr>
                    </a:solidFill>
                  </a:tcPr>
                </a:tc>
                <a:tc>
                  <a:txBody>
                    <a:bodyPr/>
                    <a:lstStyle/>
                    <a:p>
                      <a:pPr algn="l" fontAlgn="ctr"/>
                      <a:r>
                        <a:rPr lang="en-US" sz="1050" u="none" strike="noStrike" dirty="0">
                          <a:effectLst/>
                        </a:rPr>
                        <a:t>Chinese Relation Extraction with Multi-Grained Information and</a:t>
                      </a:r>
                    </a:p>
                    <a:p>
                      <a:pPr algn="l" fontAlgn="ctr"/>
                      <a:r>
                        <a:rPr lang="en-US" sz="1050" u="none" strike="noStrike" dirty="0">
                          <a:effectLst/>
                        </a:rPr>
                        <a:t>External Linguistic Knowledge</a:t>
                      </a:r>
                    </a:p>
                  </a:txBody>
                  <a:tcPr marL="4720" marR="4720" marT="47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alpha val="75000"/>
                      </a:schemeClr>
                    </a:solidFill>
                  </a:tcPr>
                </a:tc>
                <a:tc>
                  <a:txBody>
                    <a:bodyPr/>
                    <a:lstStyle/>
                    <a:p>
                      <a:pPr algn="l" fontAlgn="ctr"/>
                      <a:r>
                        <a:rPr sz="1050" u="none" strike="noStrike" dirty="0">
                          <a:effectLst/>
                        </a:rPr>
                        <a:t>Chinese relation extraction</a:t>
                      </a:r>
                    </a:p>
                  </a:txBody>
                  <a:tcPr marL="4720" marR="4720" marT="47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alpha val="75000"/>
                      </a:schemeClr>
                    </a:solidFill>
                  </a:tcPr>
                </a:tc>
                <a:tc>
                  <a:txBody>
                    <a:bodyPr/>
                    <a:lstStyle/>
                    <a:p>
                      <a:pPr algn="ctr" fontAlgn="ctr"/>
                      <a:r>
                        <a:rPr lang="en-US" altLang="zh-CN" sz="1050" b="0" i="0" u="none" strike="noStrike" dirty="0">
                          <a:solidFill>
                            <a:schemeClr val="bg1"/>
                          </a:solidFill>
                          <a:effectLst/>
                          <a:latin typeface="+mn-lt"/>
                          <a:ea typeface="微软雅黑" panose="020B0503020204020204" charset="-122"/>
                        </a:rPr>
                        <a:t>837+8,023+</a:t>
                      </a:r>
                    </a:p>
                    <a:p>
                      <a:pPr algn="ctr" fontAlgn="ctr"/>
                      <a:r>
                        <a:rPr lang="en-US" altLang="zh-CN" sz="1050" b="0" i="0" u="none" strike="noStrike" dirty="0">
                          <a:solidFill>
                            <a:schemeClr val="bg1"/>
                          </a:solidFill>
                          <a:effectLst/>
                          <a:latin typeface="+mn-lt"/>
                          <a:ea typeface="微软雅黑" panose="020B0503020204020204" charset="-122"/>
                        </a:rPr>
                        <a:t>13,486</a:t>
                      </a:r>
                    </a:p>
                  </a:txBody>
                  <a:tcPr marL="4720" marR="4720" marT="47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alpha val="75000"/>
                      </a:schemeClr>
                    </a:solidFill>
                  </a:tcPr>
                </a:tc>
                <a:tc>
                  <a:txBody>
                    <a:bodyPr/>
                    <a:lstStyle/>
                    <a:p>
                      <a:pPr algn="l" fontAlgn="ctr"/>
                      <a:endParaRPr lang="en-US" sz="1050" b="0" i="0" u="none" strike="noStrike" dirty="0">
                        <a:solidFill>
                          <a:schemeClr val="bg1"/>
                        </a:solidFill>
                        <a:effectLst/>
                        <a:latin typeface="+mn-lt"/>
                        <a:ea typeface="微软雅黑" panose="020B0503020204020204" charset="-122"/>
                      </a:endParaRPr>
                    </a:p>
                  </a:txBody>
                  <a:tcPr marL="4720" marR="4720" marT="47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alpha val="75000"/>
                      </a:schemeClr>
                    </a:solidFill>
                  </a:tcPr>
                </a:tc>
                <a:tc>
                  <a:txBody>
                    <a:bodyPr/>
                    <a:lstStyle/>
                    <a:p>
                      <a:pPr algn="l" fontAlgn="ctr"/>
                      <a:r>
                        <a:rPr lang="en-US" sz="1050" u="none" strike="noStrike" dirty="0">
                          <a:effectLst/>
                        </a:rPr>
                        <a:t>MG Lattice</a:t>
                      </a:r>
                    </a:p>
                  </a:txBody>
                  <a:tcPr marL="4720" marR="4720" marT="47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alpha val="75000"/>
                      </a:schemeClr>
                    </a:solidFill>
                  </a:tcPr>
                </a:tc>
                <a:tc>
                  <a:txBody>
                    <a:bodyPr/>
                    <a:lstStyle/>
                    <a:p>
                      <a:pPr algn="l" fontAlgn="ctr"/>
                      <a:r>
                        <a:rPr lang="en-US" sz="1050" u="none" strike="noStrike" dirty="0">
                          <a:effectLst/>
                        </a:rPr>
                        <a:t>F1 = 78.17</a:t>
                      </a:r>
                      <a:endParaRPr lang="en-US" sz="1050" b="0" i="0" u="none" strike="noStrike" dirty="0">
                        <a:solidFill>
                          <a:schemeClr val="bg1"/>
                        </a:solidFill>
                        <a:effectLst/>
                        <a:latin typeface="+mn-lt"/>
                        <a:ea typeface="微软雅黑" panose="020B0503020204020204" charset="-122"/>
                      </a:endParaRPr>
                    </a:p>
                  </a:txBody>
                  <a:tcPr marL="4720" marR="4720" marT="47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alpha val="75000"/>
                      </a:schemeClr>
                    </a:solidFill>
                  </a:tcPr>
                </a:tc>
                <a:extLst>
                  <a:ext uri="{0D108BD9-81ED-4DB2-BD59-A6C34878D82A}">
                    <a16:rowId xmlns:a16="http://schemas.microsoft.com/office/drawing/2014/main" val="10004"/>
                  </a:ext>
                </a:extLst>
              </a:tr>
              <a:tr h="676750">
                <a:tc>
                  <a:txBody>
                    <a:bodyPr/>
                    <a:lstStyle/>
                    <a:p>
                      <a:pPr algn="r" fontAlgn="ctr">
                        <a:buNone/>
                      </a:pPr>
                      <a:r>
                        <a:rPr lang="en-US" altLang="zh-CN" sz="1050" b="0" i="0" u="none" strike="noStrike" dirty="0">
                          <a:solidFill>
                            <a:schemeClr val="bg1"/>
                          </a:solidFill>
                          <a:effectLst/>
                          <a:latin typeface="+mn-lt"/>
                          <a:ea typeface="微软雅黑" panose="020B0503020204020204" charset="-122"/>
                        </a:rPr>
                        <a:t>2018</a:t>
                      </a:r>
                    </a:p>
                  </a:txBody>
                  <a:tcPr marL="4720" marR="4720" marT="47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alpha val="75000"/>
                      </a:schemeClr>
                    </a:solidFill>
                  </a:tcPr>
                </a:tc>
                <a:tc>
                  <a:txBody>
                    <a:bodyPr/>
                    <a:lstStyle/>
                    <a:p>
                      <a:pPr algn="l" fontAlgn="ctr">
                        <a:buNone/>
                      </a:pPr>
                      <a:r>
                        <a:rPr lang="en-US" altLang="nl-NL" sz="1050" u="none" strike="noStrike" dirty="0">
                          <a:effectLst/>
                        </a:rPr>
                        <a:t>Pengda Qin, Weiran Xu, William Yang Wang</a:t>
                      </a:r>
                    </a:p>
                  </a:txBody>
                  <a:tcPr marL="4720" marR="4720" marT="47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alpha val="75000"/>
                      </a:schemeClr>
                    </a:solidFill>
                  </a:tcPr>
                </a:tc>
                <a:tc>
                  <a:txBody>
                    <a:bodyPr/>
                    <a:lstStyle/>
                    <a:p>
                      <a:pPr algn="l" fontAlgn="ctr">
                        <a:buNone/>
                      </a:pPr>
                      <a:r>
                        <a:rPr lang="en-US" altLang="zh-CN" sz="1050" u="none" strike="noStrike" dirty="0">
                          <a:effectLst/>
                        </a:rPr>
                        <a:t>Beijing University</a:t>
                      </a:r>
                    </a:p>
                  </a:txBody>
                  <a:tcPr marL="4720" marR="4720" marT="47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alpha val="75000"/>
                      </a:schemeClr>
                    </a:solidFill>
                  </a:tcPr>
                </a:tc>
                <a:tc>
                  <a:txBody>
                    <a:bodyPr/>
                    <a:lstStyle/>
                    <a:p>
                      <a:pPr algn="l" fontAlgn="ctr">
                        <a:buNone/>
                      </a:pPr>
                      <a:r>
                        <a:rPr lang="en-US" altLang="en-US" sz="1050" u="none" strike="noStrike" dirty="0">
                          <a:effectLst/>
                        </a:rPr>
                        <a:t>DSGAN: Generative Adversarial Training for Distant SupervisionRelation Extraction</a:t>
                      </a:r>
                    </a:p>
                  </a:txBody>
                  <a:tcPr marL="4720" marR="4720" marT="47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alpha val="75000"/>
                      </a:schemeClr>
                    </a:solidFill>
                  </a:tcPr>
                </a:tc>
                <a:tc>
                  <a:txBody>
                    <a:bodyPr/>
                    <a:lstStyle/>
                    <a:p>
                      <a:pPr algn="l" fontAlgn="ctr">
                        <a:buNone/>
                      </a:pPr>
                      <a:r>
                        <a:rPr lang="zh-CN" altLang="en-US" sz="1050" u="none" strike="noStrike" dirty="0">
                          <a:effectLst/>
                        </a:rPr>
                        <a:t>Distant Supervision Relation Extraction </a:t>
                      </a:r>
                    </a:p>
                  </a:txBody>
                  <a:tcPr marL="4720" marR="4720" marT="47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alpha val="75000"/>
                      </a:schemeClr>
                    </a:solidFill>
                  </a:tcPr>
                </a:tc>
                <a:tc>
                  <a:txBody>
                    <a:bodyPr/>
                    <a:lstStyle/>
                    <a:p>
                      <a:pPr algn="ctr" fontAlgn="ctr">
                        <a:buNone/>
                      </a:pPr>
                      <a:r>
                        <a:rPr lang="en-US" altLang="zh-CN" sz="1050" b="0" i="0" u="none" strike="noStrike" dirty="0">
                          <a:solidFill>
                            <a:schemeClr val="bg1"/>
                          </a:solidFill>
                          <a:effectLst/>
                          <a:latin typeface="+mn-lt"/>
                          <a:ea typeface="微软雅黑" panose="020B0503020204020204" charset="-122"/>
                        </a:rPr>
                        <a:t>522,611 sentences, 281,270 entity pairs and 18,252 relational facts </a:t>
                      </a:r>
                    </a:p>
                  </a:txBody>
                  <a:tcPr marL="4720" marR="4720" marT="47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alpha val="75000"/>
                      </a:schemeClr>
                    </a:solidFill>
                  </a:tcPr>
                </a:tc>
                <a:tc>
                  <a:txBody>
                    <a:bodyPr/>
                    <a:lstStyle/>
                    <a:p>
                      <a:pPr algn="l" fontAlgn="ctr">
                        <a:buNone/>
                      </a:pPr>
                      <a:endParaRPr lang="en-US" altLang="en-US" sz="1050" b="0" i="0" u="none" strike="noStrike" dirty="0">
                        <a:solidFill>
                          <a:schemeClr val="bg1"/>
                        </a:solidFill>
                        <a:effectLst/>
                        <a:latin typeface="+mn-lt"/>
                        <a:ea typeface="微软雅黑" panose="020B0503020204020204" charset="-122"/>
                      </a:endParaRPr>
                    </a:p>
                  </a:txBody>
                  <a:tcPr marL="4720" marR="4720" marT="47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alpha val="75000"/>
                      </a:schemeClr>
                    </a:solidFill>
                  </a:tcPr>
                </a:tc>
                <a:tc>
                  <a:txBody>
                    <a:bodyPr/>
                    <a:lstStyle/>
                    <a:p>
                      <a:pPr algn="l" fontAlgn="ctr">
                        <a:buNone/>
                      </a:pPr>
                      <a:r>
                        <a:rPr lang="en-US" altLang="zh-CN" sz="1050" i="1" dirty="0">
                          <a:solidFill>
                            <a:schemeClr val="bg1"/>
                          </a:solidFill>
                          <a:sym typeface="+mn-ea"/>
                        </a:rPr>
                        <a:t>(CNN+ONE, CNN+ATT, PCNN+ONE and PCNN+ATT) + DSGAN</a:t>
                      </a:r>
                    </a:p>
                    <a:p>
                      <a:pPr algn="l" fontAlgn="ctr">
                        <a:buNone/>
                      </a:pPr>
                      <a:endParaRPr lang="en-US" altLang="en-US" sz="1050" u="none" strike="noStrike" dirty="0">
                        <a:effectLst/>
                      </a:endParaRPr>
                    </a:p>
                  </a:txBody>
                  <a:tcPr marL="4720" marR="4720" marT="47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alpha val="75000"/>
                      </a:schemeClr>
                    </a:solidFill>
                  </a:tcPr>
                </a:tc>
                <a:tc>
                  <a:txBody>
                    <a:bodyPr/>
                    <a:lstStyle/>
                    <a:p>
                      <a:pPr algn="l" fontAlgn="ctr">
                        <a:buNone/>
                      </a:pPr>
                      <a:endParaRPr lang="en-US" altLang="en-US" sz="1050" b="0" i="0" u="none" strike="noStrike" dirty="0">
                        <a:solidFill>
                          <a:schemeClr val="bg1"/>
                        </a:solidFill>
                        <a:effectLst/>
                        <a:latin typeface="+mn-lt"/>
                        <a:ea typeface="微软雅黑" panose="020B0503020204020204" charset="-122"/>
                      </a:endParaRPr>
                    </a:p>
                  </a:txBody>
                  <a:tcPr marL="4720" marR="4720" marT="47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alpha val="75000"/>
                      </a:schemeClr>
                    </a:solidFill>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txBox="1"/>
          <p:nvPr/>
        </p:nvSpPr>
        <p:spPr>
          <a:xfrm>
            <a:off x="325155" y="274290"/>
            <a:ext cx="8493690" cy="532133"/>
          </a:xfrm>
          <a:prstGeom prst="rect">
            <a:avLst/>
          </a:prstGeom>
        </p:spPr>
        <p:txBody>
          <a:bodyPr vert="horz" lIns="0" tIns="0" rIns="0" bIns="0" rtlCol="0">
            <a:normAutofit/>
          </a:bodyPr>
          <a:lstStyle>
            <a:lvl1pPr marL="0" indent="0" algn="l" defTabSz="914400" rtl="0" eaLnBrk="1" latinLnBrk="0" hangingPunct="1">
              <a:lnSpc>
                <a:spcPct val="80000"/>
              </a:lnSpc>
              <a:spcBef>
                <a:spcPts val="0"/>
              </a:spcBef>
              <a:buFontTx/>
              <a:buNone/>
              <a:defRPr lang="en-US" sz="2900" b="0" i="0" kern="1200">
                <a:solidFill>
                  <a:schemeClr val="bg1"/>
                </a:solidFill>
                <a:latin typeface="Calibri Light" panose="020F0302020204030204" charset="0"/>
                <a:ea typeface="Calibri Light" panose="020F0302020204030204" charset="0"/>
                <a:cs typeface="Calibri Light" panose="020F0302020204030204" charset="0"/>
              </a:defRPr>
            </a:lvl1pPr>
            <a:lvl2pPr marL="144145" indent="-144145" algn="l" defTabSz="914400" rtl="0" eaLnBrk="1" latinLnBrk="0" hangingPunct="1">
              <a:lnSpc>
                <a:spcPct val="90000"/>
              </a:lnSpc>
              <a:spcBef>
                <a:spcPts val="600"/>
              </a:spcBef>
              <a:buFont typeface="Arial" panose="020B0604020202020204" pitchFamily="34" charset="0"/>
              <a:buChar char="–"/>
              <a:defRPr lang="en-US" sz="3600" b="0" i="0" kern="1200">
                <a:solidFill>
                  <a:schemeClr val="tx1"/>
                </a:solidFill>
                <a:latin typeface="Calibri Light" panose="020F0302020204030204" charset="0"/>
                <a:ea typeface="+mn-ea"/>
                <a:cs typeface="Calibri Light" panose="020F0302020204030204" charset="0"/>
              </a:defRPr>
            </a:lvl2pPr>
            <a:lvl3pPr marL="144145" indent="-144145" algn="l" defTabSz="914400" rtl="0" eaLnBrk="1" latinLnBrk="0" hangingPunct="1">
              <a:lnSpc>
                <a:spcPct val="90000"/>
              </a:lnSpc>
              <a:spcBef>
                <a:spcPts val="600"/>
              </a:spcBef>
              <a:buFont typeface="Arial" panose="020B0604020202020204" pitchFamily="34" charset="0"/>
              <a:buChar char="•"/>
              <a:defRPr lang="en-US" sz="3600" b="0" i="0" kern="1200">
                <a:solidFill>
                  <a:schemeClr val="tx1"/>
                </a:solidFill>
                <a:latin typeface="Calibri Light" panose="020F0302020204030204" charset="0"/>
                <a:ea typeface="+mn-ea"/>
                <a:cs typeface="Calibri Light" panose="020F0302020204030204" charset="0"/>
              </a:defRPr>
            </a:lvl3pPr>
            <a:lvl4pPr marL="144145" indent="-144145" algn="l" defTabSz="914400" rtl="0" eaLnBrk="1" latinLnBrk="0" hangingPunct="1">
              <a:lnSpc>
                <a:spcPct val="90000"/>
              </a:lnSpc>
              <a:spcBef>
                <a:spcPts val="600"/>
              </a:spcBef>
              <a:buFont typeface="Arial" panose="020B0604020202020204" pitchFamily="34" charset="0"/>
              <a:buChar char="–"/>
              <a:defRPr lang="en-US" sz="3600" b="0" i="0" kern="1200">
                <a:solidFill>
                  <a:schemeClr val="tx1"/>
                </a:solidFill>
                <a:latin typeface="Calibri Light" panose="020F0302020204030204" charset="0"/>
                <a:ea typeface="+mn-ea"/>
                <a:cs typeface="Calibri Light" panose="020F0302020204030204" charset="0"/>
              </a:defRPr>
            </a:lvl4pPr>
            <a:lvl5pPr marL="144145" indent="-144145" algn="l" defTabSz="914400" rtl="0" eaLnBrk="1" latinLnBrk="0" hangingPunct="1">
              <a:lnSpc>
                <a:spcPct val="90000"/>
              </a:lnSpc>
              <a:spcBef>
                <a:spcPts val="600"/>
              </a:spcBef>
              <a:buFont typeface="Arial" panose="020B0604020202020204" pitchFamily="34" charset="0"/>
              <a:buChar char="»"/>
              <a:defRPr lang="en-GB" sz="3600" b="0" i="0" kern="1200">
                <a:solidFill>
                  <a:schemeClr val="tx1"/>
                </a:solidFill>
                <a:latin typeface="Calibri Light" panose="020F0302020204030204" charset="0"/>
                <a:ea typeface="+mn-ea"/>
                <a:cs typeface="Calibri Light" panose="020F0302020204030204" charset="0"/>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u="sng" dirty="0"/>
              <a:t>To do</a:t>
            </a:r>
            <a:r>
              <a:rPr lang="zh-CN" altLang="en-US" u="sng" dirty="0"/>
              <a:t> </a:t>
            </a:r>
            <a:r>
              <a:rPr lang="en-US" altLang="zh-CN" u="sng" dirty="0"/>
              <a:t>(what</a:t>
            </a:r>
            <a:r>
              <a:rPr lang="zh-CN" altLang="en-US" u="sng" dirty="0"/>
              <a:t> </a:t>
            </a:r>
            <a:r>
              <a:rPr lang="en-US" altLang="zh-CN" u="sng" dirty="0"/>
              <a:t>you</a:t>
            </a:r>
            <a:r>
              <a:rPr lang="zh-CN" altLang="en-US" u="sng" dirty="0"/>
              <a:t> </a:t>
            </a:r>
            <a:r>
              <a:rPr lang="en-US" altLang="zh-CN" u="sng" dirty="0"/>
              <a:t>planned</a:t>
            </a:r>
            <a:r>
              <a:rPr lang="zh-CN" altLang="en-US" u="sng" dirty="0"/>
              <a:t> </a:t>
            </a:r>
            <a:r>
              <a:rPr lang="en-US" altLang="zh-CN" u="sng" dirty="0"/>
              <a:t>to</a:t>
            </a:r>
            <a:r>
              <a:rPr lang="zh-CN" altLang="en-US" u="sng" dirty="0"/>
              <a:t> </a:t>
            </a:r>
            <a:r>
              <a:rPr lang="en-US" altLang="zh-CN" u="sng" dirty="0"/>
              <a:t>do</a:t>
            </a:r>
            <a:r>
              <a:rPr lang="zh-CN" altLang="en-US" u="sng" dirty="0"/>
              <a:t> </a:t>
            </a:r>
            <a:r>
              <a:rPr lang="en-US" altLang="zh-CN" u="sng" dirty="0"/>
              <a:t>next</a:t>
            </a:r>
            <a:r>
              <a:rPr lang="zh-CN" altLang="en-US" u="sng" dirty="0"/>
              <a:t> </a:t>
            </a:r>
            <a:r>
              <a:rPr lang="en-US" altLang="zh-CN" u="sng" dirty="0"/>
              <a:t>and</a:t>
            </a:r>
            <a:r>
              <a:rPr lang="zh-CN" altLang="en-US" u="sng" dirty="0"/>
              <a:t> </a:t>
            </a:r>
            <a:r>
              <a:rPr lang="en-US" altLang="zh-CN" u="sng" dirty="0"/>
              <a:t>why)</a:t>
            </a:r>
          </a:p>
        </p:txBody>
      </p:sp>
      <p:sp>
        <p:nvSpPr>
          <p:cNvPr id="4" name="Text Placeholder 2"/>
          <p:cNvSpPr txBox="1"/>
          <p:nvPr/>
        </p:nvSpPr>
        <p:spPr>
          <a:xfrm>
            <a:off x="412315" y="806423"/>
            <a:ext cx="8493690" cy="1936777"/>
          </a:xfrm>
          <a:prstGeom prst="rect">
            <a:avLst/>
          </a:prstGeom>
        </p:spPr>
        <p:txBody>
          <a:bodyPr>
            <a:normAutofit/>
          </a:bodyPr>
          <a:lstStyle>
            <a:lvl1pPr marL="0" indent="0" algn="l" defTabSz="914400" rtl="0" eaLnBrk="1" latinLnBrk="0" hangingPunct="1">
              <a:lnSpc>
                <a:spcPct val="90000"/>
              </a:lnSpc>
              <a:spcBef>
                <a:spcPts val="0"/>
              </a:spcBef>
              <a:buFont typeface="Arial" panose="020B0604020202020204" pitchFamily="34" charset="0"/>
              <a:buNone/>
              <a:defRPr lang="en-US" sz="1100" b="0" i="0" kern="1200" smtClean="0">
                <a:solidFill>
                  <a:schemeClr val="tx1"/>
                </a:solidFill>
                <a:latin typeface="Calibri Light" panose="020F0302020204030204" charset="0"/>
                <a:ea typeface="+mn-ea"/>
                <a:cs typeface="Calibri Light" panose="020F0302020204030204" charset="0"/>
              </a:defRPr>
            </a:lvl1pPr>
            <a:lvl2pPr marL="144145" indent="-144145" algn="l" defTabSz="914400" rtl="0" eaLnBrk="1" latinLnBrk="0" hangingPunct="1">
              <a:lnSpc>
                <a:spcPct val="90000"/>
              </a:lnSpc>
              <a:spcBef>
                <a:spcPts val="600"/>
              </a:spcBef>
              <a:buFont typeface="Arial" panose="020B0604020202020204" pitchFamily="34" charset="0"/>
              <a:buChar char="–"/>
              <a:defRPr lang="en-US" sz="1200" b="0" i="0" kern="1200" smtClean="0">
                <a:solidFill>
                  <a:schemeClr val="tx1"/>
                </a:solidFill>
                <a:latin typeface="Calibri Light" panose="020F0302020204030204" charset="0"/>
                <a:ea typeface="+mn-ea"/>
                <a:cs typeface="Calibri Light" panose="020F0302020204030204" charset="0"/>
              </a:defRPr>
            </a:lvl2pPr>
            <a:lvl3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3pPr>
            <a:lvl4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4pPr>
            <a:lvl5pPr marL="144145" indent="-144145" algn="l" defTabSz="914400" rtl="0" eaLnBrk="1" latinLnBrk="0" hangingPunct="1">
              <a:lnSpc>
                <a:spcPct val="90000"/>
              </a:lnSpc>
              <a:spcBef>
                <a:spcPts val="600"/>
              </a:spcBef>
              <a:buFont typeface="Arial" panose="020B0604020202020204" pitchFamily="34" charset="0"/>
              <a:buChar char="»"/>
              <a:defRPr lang="en-GB" sz="1000" b="0" i="0" kern="1200" smtClean="0">
                <a:solidFill>
                  <a:schemeClr val="tx1"/>
                </a:solidFill>
                <a:latin typeface="Calibri Light" panose="020F0302020204030204" charset="0"/>
                <a:ea typeface="+mn-ea"/>
                <a:cs typeface="Calibri Light" panose="020F0302020204030204" charset="0"/>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a:lnSpc>
                <a:spcPct val="140000"/>
              </a:lnSpc>
              <a:buFont typeface="Arial" panose="020B0604020202020204" pitchFamily="34" charset="0"/>
              <a:buChar char="•"/>
            </a:pPr>
            <a:r>
              <a:rPr lang="en-US" altLang="zh-CN" sz="2000" i="1" dirty="0">
                <a:solidFill>
                  <a:schemeClr val="bg1"/>
                </a:solidFill>
              </a:rPr>
              <a:t>Build</a:t>
            </a:r>
            <a:r>
              <a:rPr lang="zh-CN" altLang="en-US" sz="2000" i="1" dirty="0">
                <a:solidFill>
                  <a:schemeClr val="bg1"/>
                </a:solidFill>
              </a:rPr>
              <a:t> </a:t>
            </a:r>
            <a:r>
              <a:rPr lang="en-US" altLang="zh-CN" sz="2000" i="1" dirty="0">
                <a:solidFill>
                  <a:schemeClr val="bg1"/>
                </a:solidFill>
              </a:rPr>
              <a:t>basic relation extraction</a:t>
            </a:r>
            <a:r>
              <a:rPr lang="zh-CN" altLang="en-US" sz="2000" i="1" dirty="0">
                <a:solidFill>
                  <a:schemeClr val="bg1"/>
                </a:solidFill>
              </a:rPr>
              <a:t> </a:t>
            </a:r>
            <a:r>
              <a:rPr lang="en-US" altLang="zh-CN" sz="2000" i="1" dirty="0">
                <a:solidFill>
                  <a:schemeClr val="bg1"/>
                </a:solidFill>
              </a:rPr>
              <a:t>model</a:t>
            </a:r>
          </a:p>
          <a:p>
            <a:pPr marL="342900" indent="-342900">
              <a:lnSpc>
                <a:spcPct val="140000"/>
              </a:lnSpc>
              <a:buFont typeface="Arial" panose="020B0604020202020204" pitchFamily="34" charset="0"/>
              <a:buChar char="•"/>
            </a:pPr>
            <a:r>
              <a:rPr lang="en-US" altLang="zh-CN" sz="2000" i="1" dirty="0">
                <a:solidFill>
                  <a:schemeClr val="bg1"/>
                </a:solidFill>
              </a:rPr>
              <a:t>Try to</a:t>
            </a:r>
            <a:r>
              <a:rPr lang="zh-CN" altLang="en-US" sz="2000" i="1" dirty="0">
                <a:solidFill>
                  <a:schemeClr val="bg1"/>
                </a:solidFill>
              </a:rPr>
              <a:t> </a:t>
            </a:r>
            <a:r>
              <a:rPr lang="en-US" altLang="zh-CN" sz="2000" i="1" dirty="0">
                <a:solidFill>
                  <a:schemeClr val="bg1"/>
                </a:solidFill>
              </a:rPr>
              <a:t>use the above algorithm to improve my model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9395" y="-171880"/>
            <a:ext cx="0" cy="0"/>
          </a:xfrm>
          <a:prstGeom prst="rect">
            <a:avLst/>
          </a:prstGeom>
        </p:spPr>
        <p:txBody>
          <a:bodyPr vert="horz" wrap="none" lIns="0" tIns="0" rIns="0" bIns="0" spcCol="385658" rtlCol="0">
            <a:noAutofit/>
          </a:bodyPr>
          <a:lstStyle/>
          <a:p>
            <a:endParaRPr lang="en-US" dirty="0">
              <a:solidFill>
                <a:schemeClr val="bg1"/>
              </a:solidFill>
              <a:latin typeface="Calibri Light" panose="020F0302020204030204" charset="0"/>
              <a:ea typeface="Calibri Light" panose="020F0302020204030204" charset="0"/>
              <a:cs typeface="Calibri Light" panose="020F0302020204030204" charset="0"/>
            </a:endParaRPr>
          </a:p>
        </p:txBody>
      </p:sp>
      <p:sp>
        <p:nvSpPr>
          <p:cNvPr id="5" name="Text Placeholder 2"/>
          <p:cNvSpPr txBox="1"/>
          <p:nvPr/>
        </p:nvSpPr>
        <p:spPr>
          <a:xfrm>
            <a:off x="412315" y="806424"/>
            <a:ext cx="8406530" cy="1356914"/>
          </a:xfrm>
          <a:prstGeom prst="rect">
            <a:avLst/>
          </a:prstGeom>
        </p:spPr>
        <p:txBody>
          <a:bodyPr>
            <a:normAutofit fontScale="85000" lnSpcReduction="10000"/>
          </a:bodyPr>
          <a:lstStyle>
            <a:lvl1pPr marL="0" indent="0" algn="l" defTabSz="914400" rtl="0" eaLnBrk="1" latinLnBrk="0" hangingPunct="1">
              <a:lnSpc>
                <a:spcPct val="90000"/>
              </a:lnSpc>
              <a:spcBef>
                <a:spcPts val="0"/>
              </a:spcBef>
              <a:buFont typeface="Arial" panose="020B0604020202020204" pitchFamily="34" charset="0"/>
              <a:buNone/>
              <a:defRPr lang="en-US" sz="1100" b="0" i="0" kern="1200" smtClean="0">
                <a:solidFill>
                  <a:schemeClr val="tx1"/>
                </a:solidFill>
                <a:latin typeface="Calibri Light" panose="020F0302020204030204" charset="0"/>
                <a:ea typeface="+mn-ea"/>
                <a:cs typeface="Calibri Light" panose="020F0302020204030204" charset="0"/>
              </a:defRPr>
            </a:lvl1pPr>
            <a:lvl2pPr marL="144145" indent="-144145" algn="l" defTabSz="914400" rtl="0" eaLnBrk="1" latinLnBrk="0" hangingPunct="1">
              <a:lnSpc>
                <a:spcPct val="90000"/>
              </a:lnSpc>
              <a:spcBef>
                <a:spcPts val="600"/>
              </a:spcBef>
              <a:buFont typeface="Arial" panose="020B0604020202020204" pitchFamily="34" charset="0"/>
              <a:buChar char="–"/>
              <a:defRPr lang="en-US" sz="1200" b="0" i="0" kern="1200" smtClean="0">
                <a:solidFill>
                  <a:schemeClr val="tx1"/>
                </a:solidFill>
                <a:latin typeface="Calibri Light" panose="020F0302020204030204" charset="0"/>
                <a:ea typeface="+mn-ea"/>
                <a:cs typeface="Calibri Light" panose="020F0302020204030204" charset="0"/>
              </a:defRPr>
            </a:lvl2pPr>
            <a:lvl3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3pPr>
            <a:lvl4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4pPr>
            <a:lvl5pPr marL="144145" indent="-144145" algn="l" defTabSz="914400" rtl="0" eaLnBrk="1" latinLnBrk="0" hangingPunct="1">
              <a:lnSpc>
                <a:spcPct val="90000"/>
              </a:lnSpc>
              <a:spcBef>
                <a:spcPts val="600"/>
              </a:spcBef>
              <a:buFont typeface="Arial" panose="020B0604020202020204" pitchFamily="34" charset="0"/>
              <a:buChar char="»"/>
              <a:defRPr lang="en-GB" sz="1000" b="0" i="0" kern="1200" smtClean="0">
                <a:solidFill>
                  <a:schemeClr val="tx1"/>
                </a:solidFill>
                <a:latin typeface="Calibri Light" panose="020F0302020204030204" charset="0"/>
                <a:ea typeface="+mn-ea"/>
                <a:cs typeface="Calibri Light" panose="020F0302020204030204" charset="0"/>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40000"/>
              </a:lnSpc>
            </a:pPr>
            <a:r>
              <a:rPr lang="en-US" altLang="zh-CN" sz="2000" b="1" i="1" dirty="0">
                <a:solidFill>
                  <a:schemeClr val="bg1"/>
                </a:solidFill>
              </a:rPr>
              <a:t>Definitions</a:t>
            </a:r>
          </a:p>
          <a:p>
            <a:pPr marL="342900" indent="-342900">
              <a:lnSpc>
                <a:spcPct val="140000"/>
              </a:lnSpc>
              <a:buFont typeface="Arial" panose="020B0604020202020204" pitchFamily="34" charset="0"/>
              <a:buChar char="•"/>
            </a:pPr>
            <a:r>
              <a:rPr lang="en-US" altLang="zh-CN" sz="2100" i="1" dirty="0">
                <a:solidFill>
                  <a:schemeClr val="bg1"/>
                </a:solidFill>
              </a:rPr>
              <a:t>Given two entity mentions, identify relations and classify them into predefined types. </a:t>
            </a:r>
            <a:endParaRPr lang="en-US" altLang="zh-CN" sz="2000" i="1" dirty="0">
              <a:solidFill>
                <a:schemeClr val="bg1"/>
              </a:solidFill>
            </a:endParaRPr>
          </a:p>
          <a:p>
            <a:pPr marL="342900" indent="-342900">
              <a:lnSpc>
                <a:spcPct val="140000"/>
              </a:lnSpc>
              <a:buFont typeface="Arial" panose="020B0604020202020204" pitchFamily="34" charset="0"/>
              <a:buChar char="•"/>
            </a:pPr>
            <a:r>
              <a:rPr lang="en-US" altLang="zh-CN" sz="2000" i="1" dirty="0">
                <a:solidFill>
                  <a:schemeClr val="bg1"/>
                </a:solidFill>
              </a:rPr>
              <a:t>Identifying different expressions of a relation</a:t>
            </a:r>
            <a:r>
              <a:rPr lang="zh-CN" altLang="en-US" sz="2000" i="1" dirty="0">
                <a:solidFill>
                  <a:schemeClr val="bg1"/>
                </a:solidFill>
              </a:rPr>
              <a:t> </a:t>
            </a:r>
            <a:r>
              <a:rPr lang="en-US" altLang="zh-CN" sz="2000" i="1" dirty="0">
                <a:solidFill>
                  <a:schemeClr val="bg1"/>
                </a:solidFill>
              </a:rPr>
              <a:t>is</a:t>
            </a:r>
            <a:r>
              <a:rPr lang="zh-CN" altLang="en-US" sz="2000" i="1" dirty="0">
                <a:solidFill>
                  <a:schemeClr val="bg1"/>
                </a:solidFill>
              </a:rPr>
              <a:t> </a:t>
            </a:r>
            <a:r>
              <a:rPr lang="en-US" altLang="zh-CN" sz="2000" i="1" dirty="0">
                <a:solidFill>
                  <a:schemeClr val="bg1"/>
                </a:solidFill>
              </a:rPr>
              <a:t>important</a:t>
            </a:r>
          </a:p>
        </p:txBody>
      </p:sp>
      <p:sp>
        <p:nvSpPr>
          <p:cNvPr id="6" name="Text Placeholder 1"/>
          <p:cNvSpPr>
            <a:spLocks noGrp="1"/>
          </p:cNvSpPr>
          <p:nvPr>
            <p:ph type="body" sz="quarter" idx="10"/>
          </p:nvPr>
        </p:nvSpPr>
        <p:spPr>
          <a:xfrm>
            <a:off x="325155" y="274290"/>
            <a:ext cx="8493690" cy="532133"/>
          </a:xfrm>
        </p:spPr>
        <p:txBody>
          <a:bodyPr>
            <a:normAutofit/>
          </a:bodyPr>
          <a:lstStyle/>
          <a:p>
            <a:r>
              <a:rPr lang="en-US" altLang="zh-CN" u="sng" dirty="0"/>
              <a:t>Problem Definition</a:t>
            </a:r>
          </a:p>
        </p:txBody>
      </p:sp>
      <p:sp>
        <p:nvSpPr>
          <p:cNvPr id="9" name="Text Placeholder 2"/>
          <p:cNvSpPr txBox="1"/>
          <p:nvPr/>
        </p:nvSpPr>
        <p:spPr>
          <a:xfrm>
            <a:off x="412315" y="2163338"/>
            <a:ext cx="8406530" cy="1063082"/>
          </a:xfrm>
          <a:prstGeom prst="rect">
            <a:avLst/>
          </a:prstGeom>
        </p:spPr>
        <p:txBody>
          <a:bodyPr>
            <a:normAutofit fontScale="85000" lnSpcReduction="20000"/>
          </a:bodyPr>
          <a:lstStyle>
            <a:lvl1pPr marL="0" indent="0" algn="l" defTabSz="914400" rtl="0" eaLnBrk="1" latinLnBrk="0" hangingPunct="1">
              <a:lnSpc>
                <a:spcPct val="90000"/>
              </a:lnSpc>
              <a:spcBef>
                <a:spcPts val="0"/>
              </a:spcBef>
              <a:buFont typeface="Arial" panose="020B0604020202020204" pitchFamily="34" charset="0"/>
              <a:buNone/>
              <a:defRPr lang="en-US" sz="1100" b="0" i="0" kern="1200" smtClean="0">
                <a:solidFill>
                  <a:schemeClr val="tx1"/>
                </a:solidFill>
                <a:latin typeface="Calibri Light" panose="020F0302020204030204" charset="0"/>
                <a:ea typeface="+mn-ea"/>
                <a:cs typeface="Calibri Light" panose="020F0302020204030204" charset="0"/>
              </a:defRPr>
            </a:lvl1pPr>
            <a:lvl2pPr marL="144145" indent="-144145" algn="l" defTabSz="914400" rtl="0" eaLnBrk="1" latinLnBrk="0" hangingPunct="1">
              <a:lnSpc>
                <a:spcPct val="90000"/>
              </a:lnSpc>
              <a:spcBef>
                <a:spcPts val="600"/>
              </a:spcBef>
              <a:buFont typeface="Arial" panose="020B0604020202020204" pitchFamily="34" charset="0"/>
              <a:buChar char="–"/>
              <a:defRPr lang="en-US" sz="1200" b="0" i="0" kern="1200" smtClean="0">
                <a:solidFill>
                  <a:schemeClr val="tx1"/>
                </a:solidFill>
                <a:latin typeface="Calibri Light" panose="020F0302020204030204" charset="0"/>
                <a:ea typeface="+mn-ea"/>
                <a:cs typeface="Calibri Light" panose="020F0302020204030204" charset="0"/>
              </a:defRPr>
            </a:lvl2pPr>
            <a:lvl3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3pPr>
            <a:lvl4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4pPr>
            <a:lvl5pPr marL="144145" indent="-144145" algn="l" defTabSz="914400" rtl="0" eaLnBrk="1" latinLnBrk="0" hangingPunct="1">
              <a:lnSpc>
                <a:spcPct val="90000"/>
              </a:lnSpc>
              <a:spcBef>
                <a:spcPts val="600"/>
              </a:spcBef>
              <a:buFont typeface="Arial" panose="020B0604020202020204" pitchFamily="34" charset="0"/>
              <a:buChar char="»"/>
              <a:defRPr lang="en-GB" sz="1000" b="0" i="0" kern="1200" smtClean="0">
                <a:solidFill>
                  <a:schemeClr val="tx1"/>
                </a:solidFill>
                <a:latin typeface="Calibri Light" panose="020F0302020204030204" charset="0"/>
                <a:ea typeface="+mn-ea"/>
                <a:cs typeface="Calibri Light" panose="020F0302020204030204" charset="0"/>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40000"/>
              </a:lnSpc>
            </a:pPr>
            <a:r>
              <a:rPr lang="en-US" altLang="zh-CN" sz="2000" b="1" i="1" dirty="0">
                <a:solidFill>
                  <a:schemeClr val="bg1"/>
                </a:solidFill>
              </a:rPr>
              <a:t>Measurements</a:t>
            </a:r>
          </a:p>
          <a:p>
            <a:pPr marL="342900" indent="-342900">
              <a:lnSpc>
                <a:spcPct val="140000"/>
              </a:lnSpc>
              <a:buFont typeface="Arial" panose="020B0604020202020204" pitchFamily="34" charset="0"/>
              <a:buChar char="•"/>
            </a:pPr>
            <a:r>
              <a:rPr lang="en-US" altLang="zh-CN" sz="2000" i="1" dirty="0">
                <a:solidFill>
                  <a:schemeClr val="bg1"/>
                </a:solidFill>
              </a:rPr>
              <a:t>Metrics: Precision, Recall and F1.</a:t>
            </a:r>
          </a:p>
          <a:p>
            <a:pPr marL="342900" indent="-342900">
              <a:lnSpc>
                <a:spcPct val="140000"/>
              </a:lnSpc>
              <a:buFont typeface="Arial" panose="020B0604020202020204" pitchFamily="34" charset="0"/>
              <a:buChar char="•"/>
            </a:pPr>
            <a:r>
              <a:rPr lang="en-US" altLang="zh-CN" sz="2000" i="1" dirty="0">
                <a:solidFill>
                  <a:schemeClr val="bg1"/>
                </a:solidFill>
              </a:rPr>
              <a:t>loss</a:t>
            </a:r>
            <a:r>
              <a:rPr lang="zh-CN" altLang="en-US" sz="2000" i="1" dirty="0">
                <a:solidFill>
                  <a:schemeClr val="bg1"/>
                </a:solidFill>
              </a:rPr>
              <a:t> </a:t>
            </a:r>
            <a:r>
              <a:rPr lang="en-US" altLang="zh-CN" sz="2000" i="1" dirty="0">
                <a:solidFill>
                  <a:schemeClr val="bg1"/>
                </a:solidFill>
              </a:rPr>
              <a:t>function: </a:t>
            </a:r>
            <a:r>
              <a:rPr lang="en-US" altLang="zh-CN" sz="2000" i="1" dirty="0" err="1">
                <a:solidFill>
                  <a:schemeClr val="bg1"/>
                </a:solidFill>
              </a:rPr>
              <a:t>softmax</a:t>
            </a:r>
            <a:r>
              <a:rPr lang="en-US" altLang="zh-CN" sz="2000" i="1" dirty="0">
                <a:solidFill>
                  <a:schemeClr val="bg1"/>
                </a:solidFill>
              </a:rPr>
              <a:t> with cross-entropy loss(most)</a:t>
            </a:r>
          </a:p>
        </p:txBody>
      </p:sp>
      <p:sp>
        <p:nvSpPr>
          <p:cNvPr id="12" name="Text Placeholder 2"/>
          <p:cNvSpPr txBox="1"/>
          <p:nvPr/>
        </p:nvSpPr>
        <p:spPr>
          <a:xfrm>
            <a:off x="412315" y="3226420"/>
            <a:ext cx="8406530" cy="661639"/>
          </a:xfrm>
          <a:prstGeom prst="rect">
            <a:avLst/>
          </a:prstGeom>
        </p:spPr>
        <p:txBody>
          <a:bodyPr>
            <a:normAutofit fontScale="77500" lnSpcReduction="20000"/>
          </a:bodyPr>
          <a:lstStyle>
            <a:lvl1pPr marL="0" indent="0" algn="l" defTabSz="914400" rtl="0" eaLnBrk="1" latinLnBrk="0" hangingPunct="1">
              <a:lnSpc>
                <a:spcPct val="90000"/>
              </a:lnSpc>
              <a:spcBef>
                <a:spcPts val="0"/>
              </a:spcBef>
              <a:buFont typeface="Arial" panose="020B0604020202020204" pitchFamily="34" charset="0"/>
              <a:buNone/>
              <a:defRPr lang="en-US" sz="1100" b="0" i="0" kern="1200" smtClean="0">
                <a:solidFill>
                  <a:schemeClr val="tx1"/>
                </a:solidFill>
                <a:latin typeface="Calibri Light" panose="020F0302020204030204" charset="0"/>
                <a:ea typeface="+mn-ea"/>
                <a:cs typeface="Calibri Light" panose="020F0302020204030204" charset="0"/>
              </a:defRPr>
            </a:lvl1pPr>
            <a:lvl2pPr marL="144145" indent="-144145" algn="l" defTabSz="914400" rtl="0" eaLnBrk="1" latinLnBrk="0" hangingPunct="1">
              <a:lnSpc>
                <a:spcPct val="90000"/>
              </a:lnSpc>
              <a:spcBef>
                <a:spcPts val="600"/>
              </a:spcBef>
              <a:buFont typeface="Arial" panose="020B0604020202020204" pitchFamily="34" charset="0"/>
              <a:buChar char="–"/>
              <a:defRPr lang="en-US" sz="1200" b="0" i="0" kern="1200" smtClean="0">
                <a:solidFill>
                  <a:schemeClr val="tx1"/>
                </a:solidFill>
                <a:latin typeface="Calibri Light" panose="020F0302020204030204" charset="0"/>
                <a:ea typeface="+mn-ea"/>
                <a:cs typeface="Calibri Light" panose="020F0302020204030204" charset="0"/>
              </a:defRPr>
            </a:lvl2pPr>
            <a:lvl3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3pPr>
            <a:lvl4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4pPr>
            <a:lvl5pPr marL="144145" indent="-144145" algn="l" defTabSz="914400" rtl="0" eaLnBrk="1" latinLnBrk="0" hangingPunct="1">
              <a:lnSpc>
                <a:spcPct val="90000"/>
              </a:lnSpc>
              <a:spcBef>
                <a:spcPts val="600"/>
              </a:spcBef>
              <a:buFont typeface="Arial" panose="020B0604020202020204" pitchFamily="34" charset="0"/>
              <a:buChar char="»"/>
              <a:defRPr lang="en-GB" sz="1000" b="0" i="0" kern="1200" smtClean="0">
                <a:solidFill>
                  <a:schemeClr val="tx1"/>
                </a:solidFill>
                <a:latin typeface="Calibri Light" panose="020F0302020204030204" charset="0"/>
                <a:ea typeface="+mn-ea"/>
                <a:cs typeface="Calibri Light" panose="020F0302020204030204" charset="0"/>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40000"/>
              </a:lnSpc>
            </a:pPr>
            <a:r>
              <a:rPr lang="en-US" altLang="zh-CN" sz="2000" b="1" i="1" dirty="0">
                <a:solidFill>
                  <a:schemeClr val="bg1"/>
                </a:solidFill>
              </a:rPr>
              <a:t>Keywords</a:t>
            </a:r>
          </a:p>
          <a:p>
            <a:pPr marL="342900" indent="-342900">
              <a:lnSpc>
                <a:spcPct val="140000"/>
              </a:lnSpc>
              <a:buFont typeface="Arial" panose="020B0604020202020204" pitchFamily="34" charset="0"/>
              <a:buChar char="•"/>
            </a:pPr>
            <a:r>
              <a:rPr lang="en-US" altLang="zh-CN" sz="2000" i="1" dirty="0">
                <a:solidFill>
                  <a:schemeClr val="bg1"/>
                </a:solidFill>
              </a:rPr>
              <a:t>Relation extraction, relation classification</a:t>
            </a:r>
            <a:r>
              <a:rPr lang="zh-CN" altLang="en-US" sz="2000" i="1" dirty="0">
                <a:solidFill>
                  <a:schemeClr val="bg1"/>
                </a:solidFill>
              </a:rPr>
              <a:t> </a:t>
            </a:r>
            <a:endParaRPr lang="en-US" altLang="zh-CN" sz="2000" i="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txBox="1"/>
          <p:nvPr/>
        </p:nvSpPr>
        <p:spPr>
          <a:xfrm>
            <a:off x="325155" y="274290"/>
            <a:ext cx="8493690" cy="532133"/>
          </a:xfrm>
          <a:prstGeom prst="rect">
            <a:avLst/>
          </a:prstGeom>
        </p:spPr>
        <p:txBody>
          <a:bodyPr vert="horz" lIns="0" tIns="0" rIns="0" bIns="0" rtlCol="0">
            <a:normAutofit/>
          </a:bodyPr>
          <a:lstStyle>
            <a:lvl1pPr marL="0" indent="0" algn="l" defTabSz="914400" rtl="0" eaLnBrk="1" latinLnBrk="0" hangingPunct="1">
              <a:lnSpc>
                <a:spcPct val="80000"/>
              </a:lnSpc>
              <a:spcBef>
                <a:spcPts val="0"/>
              </a:spcBef>
              <a:buFontTx/>
              <a:buNone/>
              <a:defRPr lang="en-US" sz="2900" b="0" i="0" kern="1200">
                <a:solidFill>
                  <a:schemeClr val="bg1"/>
                </a:solidFill>
                <a:latin typeface="Calibri Light" panose="020F0302020204030204" charset="0"/>
                <a:ea typeface="Calibri Light" panose="020F0302020204030204" charset="0"/>
                <a:cs typeface="Calibri Light" panose="020F0302020204030204" charset="0"/>
              </a:defRPr>
            </a:lvl1pPr>
            <a:lvl2pPr marL="144145" indent="-144145" algn="l" defTabSz="914400" rtl="0" eaLnBrk="1" latinLnBrk="0" hangingPunct="1">
              <a:lnSpc>
                <a:spcPct val="90000"/>
              </a:lnSpc>
              <a:spcBef>
                <a:spcPts val="600"/>
              </a:spcBef>
              <a:buFont typeface="Arial" panose="020B0604020202020204" pitchFamily="34" charset="0"/>
              <a:buChar char="–"/>
              <a:defRPr lang="en-US" sz="3600" b="0" i="0" kern="1200">
                <a:solidFill>
                  <a:schemeClr val="tx1"/>
                </a:solidFill>
                <a:latin typeface="Calibri Light" panose="020F0302020204030204" charset="0"/>
                <a:ea typeface="+mn-ea"/>
                <a:cs typeface="Calibri Light" panose="020F0302020204030204" charset="0"/>
              </a:defRPr>
            </a:lvl2pPr>
            <a:lvl3pPr marL="144145" indent="-144145" algn="l" defTabSz="914400" rtl="0" eaLnBrk="1" latinLnBrk="0" hangingPunct="1">
              <a:lnSpc>
                <a:spcPct val="90000"/>
              </a:lnSpc>
              <a:spcBef>
                <a:spcPts val="600"/>
              </a:spcBef>
              <a:buFont typeface="Arial" panose="020B0604020202020204" pitchFamily="34" charset="0"/>
              <a:buChar char="•"/>
              <a:defRPr lang="en-US" sz="3600" b="0" i="0" kern="1200">
                <a:solidFill>
                  <a:schemeClr val="tx1"/>
                </a:solidFill>
                <a:latin typeface="Calibri Light" panose="020F0302020204030204" charset="0"/>
                <a:ea typeface="+mn-ea"/>
                <a:cs typeface="Calibri Light" panose="020F0302020204030204" charset="0"/>
              </a:defRPr>
            </a:lvl3pPr>
            <a:lvl4pPr marL="144145" indent="-144145" algn="l" defTabSz="914400" rtl="0" eaLnBrk="1" latinLnBrk="0" hangingPunct="1">
              <a:lnSpc>
                <a:spcPct val="90000"/>
              </a:lnSpc>
              <a:spcBef>
                <a:spcPts val="600"/>
              </a:spcBef>
              <a:buFont typeface="Arial" panose="020B0604020202020204" pitchFamily="34" charset="0"/>
              <a:buChar char="–"/>
              <a:defRPr lang="en-US" sz="3600" b="0" i="0" kern="1200">
                <a:solidFill>
                  <a:schemeClr val="tx1"/>
                </a:solidFill>
                <a:latin typeface="Calibri Light" panose="020F0302020204030204" charset="0"/>
                <a:ea typeface="+mn-ea"/>
                <a:cs typeface="Calibri Light" panose="020F0302020204030204" charset="0"/>
              </a:defRPr>
            </a:lvl4pPr>
            <a:lvl5pPr marL="144145" indent="-144145" algn="l" defTabSz="914400" rtl="0" eaLnBrk="1" latinLnBrk="0" hangingPunct="1">
              <a:lnSpc>
                <a:spcPct val="90000"/>
              </a:lnSpc>
              <a:spcBef>
                <a:spcPts val="600"/>
              </a:spcBef>
              <a:buFont typeface="Arial" panose="020B0604020202020204" pitchFamily="34" charset="0"/>
              <a:buChar char="»"/>
              <a:defRPr lang="en-GB" sz="3600" b="0" i="0" kern="1200">
                <a:solidFill>
                  <a:schemeClr val="tx1"/>
                </a:solidFill>
                <a:latin typeface="Calibri Light" panose="020F0302020204030204" charset="0"/>
                <a:ea typeface="+mn-ea"/>
                <a:cs typeface="Calibri Light" panose="020F0302020204030204" charset="0"/>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dirty="0"/>
              <a:t>Take-home</a:t>
            </a:r>
            <a:r>
              <a:rPr lang="zh-CN" altLang="en-US" dirty="0"/>
              <a:t> </a:t>
            </a:r>
            <a:r>
              <a:rPr lang="en-US" altLang="zh-CN" dirty="0"/>
              <a:t>message</a:t>
            </a:r>
          </a:p>
        </p:txBody>
      </p:sp>
      <p:sp>
        <p:nvSpPr>
          <p:cNvPr id="7" name="Text Placeholder 2"/>
          <p:cNvSpPr txBox="1"/>
          <p:nvPr/>
        </p:nvSpPr>
        <p:spPr>
          <a:xfrm>
            <a:off x="830626" y="1603361"/>
            <a:ext cx="7482748" cy="1936777"/>
          </a:xfrm>
          <a:prstGeom prst="rect">
            <a:avLst/>
          </a:prstGeom>
        </p:spPr>
        <p:txBody>
          <a:bodyPr>
            <a:normAutofit/>
          </a:bodyPr>
          <a:lstStyle>
            <a:lvl1pPr marL="0" indent="0" algn="l" defTabSz="914400" rtl="0" eaLnBrk="1" latinLnBrk="0" hangingPunct="1">
              <a:lnSpc>
                <a:spcPct val="90000"/>
              </a:lnSpc>
              <a:spcBef>
                <a:spcPts val="0"/>
              </a:spcBef>
              <a:buFont typeface="Arial" panose="020B0604020202020204" pitchFamily="34" charset="0"/>
              <a:buNone/>
              <a:defRPr lang="en-US" sz="1100" b="0" i="0" kern="1200" smtClean="0">
                <a:solidFill>
                  <a:schemeClr val="tx1"/>
                </a:solidFill>
                <a:latin typeface="Calibri Light" panose="020F0302020204030204" charset="0"/>
                <a:ea typeface="+mn-ea"/>
                <a:cs typeface="Calibri Light" panose="020F0302020204030204" charset="0"/>
              </a:defRPr>
            </a:lvl1pPr>
            <a:lvl2pPr marL="144145" indent="-144145" algn="l" defTabSz="914400" rtl="0" eaLnBrk="1" latinLnBrk="0" hangingPunct="1">
              <a:lnSpc>
                <a:spcPct val="90000"/>
              </a:lnSpc>
              <a:spcBef>
                <a:spcPts val="600"/>
              </a:spcBef>
              <a:buFont typeface="Arial" panose="020B0604020202020204" pitchFamily="34" charset="0"/>
              <a:buChar char="–"/>
              <a:defRPr lang="en-US" sz="1200" b="0" i="0" kern="1200" smtClean="0">
                <a:solidFill>
                  <a:schemeClr val="tx1"/>
                </a:solidFill>
                <a:latin typeface="Calibri Light" panose="020F0302020204030204" charset="0"/>
                <a:ea typeface="+mn-ea"/>
                <a:cs typeface="Calibri Light" panose="020F0302020204030204" charset="0"/>
              </a:defRPr>
            </a:lvl2pPr>
            <a:lvl3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3pPr>
            <a:lvl4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4pPr>
            <a:lvl5pPr marL="144145" indent="-144145" algn="l" defTabSz="914400" rtl="0" eaLnBrk="1" latinLnBrk="0" hangingPunct="1">
              <a:lnSpc>
                <a:spcPct val="90000"/>
              </a:lnSpc>
              <a:spcBef>
                <a:spcPts val="600"/>
              </a:spcBef>
              <a:buFont typeface="Arial" panose="020B0604020202020204" pitchFamily="34" charset="0"/>
              <a:buChar char="»"/>
              <a:defRPr lang="en-GB" sz="1000" b="0" i="0" kern="1200" smtClean="0">
                <a:solidFill>
                  <a:schemeClr val="tx1"/>
                </a:solidFill>
                <a:latin typeface="Calibri Light" panose="020F0302020204030204" charset="0"/>
                <a:ea typeface="+mn-ea"/>
                <a:cs typeface="Calibri Light" panose="020F0302020204030204" charset="0"/>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a:lnSpc>
                <a:spcPct val="140000"/>
              </a:lnSpc>
              <a:buFont typeface="Arial" panose="020B0604020202020204" pitchFamily="34" charset="0"/>
              <a:buChar char="•"/>
            </a:pPr>
            <a:r>
              <a:rPr lang="en-US" altLang="zh-CN" sz="2000" i="1" dirty="0">
                <a:solidFill>
                  <a:schemeClr val="bg1"/>
                </a:solidFill>
              </a:rPr>
              <a:t>Recently, CNN-based and LSTM-based model become mainstream.</a:t>
            </a:r>
          </a:p>
          <a:p>
            <a:pPr marL="342900" indent="-342900">
              <a:lnSpc>
                <a:spcPct val="140000"/>
              </a:lnSpc>
              <a:buFont typeface="Arial" panose="020B0604020202020204" pitchFamily="34" charset="0"/>
              <a:buChar char="•"/>
            </a:pPr>
            <a:r>
              <a:rPr lang="en-US" altLang="zh-CN" sz="2000" i="1" dirty="0">
                <a:solidFill>
                  <a:schemeClr val="bg1"/>
                </a:solidFill>
              </a:rPr>
              <a:t>Distant Supervision for relation extraction is popular at the moment.</a:t>
            </a:r>
          </a:p>
          <a:p>
            <a:pPr>
              <a:lnSpc>
                <a:spcPct val="140000"/>
              </a:lnSpc>
            </a:pPr>
            <a:endParaRPr lang="en-US" altLang="zh-CN" sz="2000" i="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9395" y="-171880"/>
            <a:ext cx="0" cy="0"/>
          </a:xfrm>
          <a:prstGeom prst="rect">
            <a:avLst/>
          </a:prstGeom>
        </p:spPr>
        <p:txBody>
          <a:bodyPr vert="horz" wrap="none" lIns="0" tIns="0" rIns="0" bIns="0" spcCol="385658" rtlCol="0">
            <a:noAutofit/>
          </a:bodyPr>
          <a:lstStyle/>
          <a:p>
            <a:endParaRPr lang="en-US" dirty="0">
              <a:solidFill>
                <a:schemeClr val="bg1"/>
              </a:solidFill>
              <a:latin typeface="Calibri Light" panose="020F0302020204030204" charset="0"/>
              <a:ea typeface="Calibri Light" panose="020F0302020204030204" charset="0"/>
              <a:cs typeface="Calibri Light" panose="020F0302020204030204" charset="0"/>
            </a:endParaRPr>
          </a:p>
        </p:txBody>
      </p:sp>
      <p:sp>
        <p:nvSpPr>
          <p:cNvPr id="5" name="Text Placeholder 2"/>
          <p:cNvSpPr txBox="1"/>
          <p:nvPr/>
        </p:nvSpPr>
        <p:spPr>
          <a:xfrm>
            <a:off x="412315" y="806424"/>
            <a:ext cx="8406530" cy="1356914"/>
          </a:xfrm>
          <a:prstGeom prst="rect">
            <a:avLst/>
          </a:prstGeom>
        </p:spPr>
        <p:txBody>
          <a:bodyPr>
            <a:normAutofit/>
          </a:bodyPr>
          <a:lstStyle>
            <a:lvl1pPr marL="0" indent="0" algn="l" defTabSz="914400" rtl="0" eaLnBrk="1" latinLnBrk="0" hangingPunct="1">
              <a:lnSpc>
                <a:spcPct val="90000"/>
              </a:lnSpc>
              <a:spcBef>
                <a:spcPts val="0"/>
              </a:spcBef>
              <a:buFont typeface="Arial" panose="020B0604020202020204" pitchFamily="34" charset="0"/>
              <a:buNone/>
              <a:defRPr lang="en-US" sz="1100" b="0" i="0" kern="1200" smtClean="0">
                <a:solidFill>
                  <a:schemeClr val="tx1"/>
                </a:solidFill>
                <a:latin typeface="Calibri Light" panose="020F0302020204030204" charset="0"/>
                <a:ea typeface="+mn-ea"/>
                <a:cs typeface="Calibri Light" panose="020F0302020204030204" charset="0"/>
              </a:defRPr>
            </a:lvl1pPr>
            <a:lvl2pPr marL="144145" indent="-144145" algn="l" defTabSz="914400" rtl="0" eaLnBrk="1" latinLnBrk="0" hangingPunct="1">
              <a:lnSpc>
                <a:spcPct val="90000"/>
              </a:lnSpc>
              <a:spcBef>
                <a:spcPts val="600"/>
              </a:spcBef>
              <a:buFont typeface="Arial" panose="020B0604020202020204" pitchFamily="34" charset="0"/>
              <a:buChar char="–"/>
              <a:defRPr lang="en-US" sz="1200" b="0" i="0" kern="1200" smtClean="0">
                <a:solidFill>
                  <a:schemeClr val="tx1"/>
                </a:solidFill>
                <a:latin typeface="Calibri Light" panose="020F0302020204030204" charset="0"/>
                <a:ea typeface="+mn-ea"/>
                <a:cs typeface="Calibri Light" panose="020F0302020204030204" charset="0"/>
              </a:defRPr>
            </a:lvl2pPr>
            <a:lvl3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3pPr>
            <a:lvl4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4pPr>
            <a:lvl5pPr marL="144145" indent="-144145" algn="l" defTabSz="914400" rtl="0" eaLnBrk="1" latinLnBrk="0" hangingPunct="1">
              <a:lnSpc>
                <a:spcPct val="90000"/>
              </a:lnSpc>
              <a:spcBef>
                <a:spcPts val="600"/>
              </a:spcBef>
              <a:buFont typeface="Arial" panose="020B0604020202020204" pitchFamily="34" charset="0"/>
              <a:buChar char="»"/>
              <a:defRPr lang="en-GB" sz="1000" b="0" i="0" kern="1200" smtClean="0">
                <a:solidFill>
                  <a:schemeClr val="tx1"/>
                </a:solidFill>
                <a:latin typeface="Calibri Light" panose="020F0302020204030204" charset="0"/>
                <a:ea typeface="+mn-ea"/>
                <a:cs typeface="Calibri Light" panose="020F0302020204030204" charset="0"/>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40000"/>
              </a:lnSpc>
            </a:pPr>
            <a:r>
              <a:rPr lang="en-US" altLang="zh-CN" sz="2000" b="1" i="1" dirty="0">
                <a:solidFill>
                  <a:schemeClr val="bg1"/>
                </a:solidFill>
              </a:rPr>
              <a:t>Scenario</a:t>
            </a:r>
            <a:r>
              <a:rPr lang="zh-CN" altLang="en-US" sz="2000" b="1" i="1" dirty="0">
                <a:solidFill>
                  <a:schemeClr val="bg1"/>
                </a:solidFill>
              </a:rPr>
              <a:t> </a:t>
            </a:r>
            <a:r>
              <a:rPr lang="en-US" altLang="zh-CN" sz="2000" b="1" i="1" dirty="0">
                <a:solidFill>
                  <a:schemeClr val="bg1"/>
                </a:solidFill>
              </a:rPr>
              <a:t>1</a:t>
            </a:r>
          </a:p>
          <a:p>
            <a:pPr marL="342900" indent="-342900">
              <a:lnSpc>
                <a:spcPct val="140000"/>
              </a:lnSpc>
              <a:buFont typeface="Arial" panose="020B0604020202020204" pitchFamily="34" charset="0"/>
              <a:buChar char="•"/>
            </a:pPr>
            <a:r>
              <a:rPr sz="2000" i="1" dirty="0">
                <a:solidFill>
                  <a:schemeClr val="bg1"/>
                </a:solidFill>
              </a:rPr>
              <a:t>The entity relationship extraction task is an important subtask in information extraction</a:t>
            </a:r>
          </a:p>
        </p:txBody>
      </p:sp>
      <p:sp>
        <p:nvSpPr>
          <p:cNvPr id="6" name="Text Placeholder 1"/>
          <p:cNvSpPr>
            <a:spLocks noGrp="1"/>
          </p:cNvSpPr>
          <p:nvPr>
            <p:ph type="body" sz="quarter" idx="10"/>
          </p:nvPr>
        </p:nvSpPr>
        <p:spPr>
          <a:xfrm>
            <a:off x="325155" y="274290"/>
            <a:ext cx="8493690" cy="532133"/>
          </a:xfrm>
        </p:spPr>
        <p:txBody>
          <a:bodyPr>
            <a:normAutofit/>
          </a:bodyPr>
          <a:lstStyle/>
          <a:p>
            <a:r>
              <a:rPr lang="en-US" altLang="zh-CN" u="sng" dirty="0"/>
              <a:t>Usage Scenarios</a:t>
            </a:r>
          </a:p>
        </p:txBody>
      </p:sp>
      <p:sp>
        <p:nvSpPr>
          <p:cNvPr id="9" name="Text Placeholder 2"/>
          <p:cNvSpPr txBox="1"/>
          <p:nvPr/>
        </p:nvSpPr>
        <p:spPr>
          <a:xfrm>
            <a:off x="412315" y="2163338"/>
            <a:ext cx="8406530" cy="1063082"/>
          </a:xfrm>
          <a:prstGeom prst="rect">
            <a:avLst/>
          </a:prstGeom>
        </p:spPr>
        <p:txBody>
          <a:bodyPr>
            <a:normAutofit/>
          </a:bodyPr>
          <a:lstStyle>
            <a:lvl1pPr marL="0" indent="0" algn="l" defTabSz="914400" rtl="0" eaLnBrk="1" latinLnBrk="0" hangingPunct="1">
              <a:lnSpc>
                <a:spcPct val="90000"/>
              </a:lnSpc>
              <a:spcBef>
                <a:spcPts val="0"/>
              </a:spcBef>
              <a:buFont typeface="Arial" panose="020B0604020202020204" pitchFamily="34" charset="0"/>
              <a:buNone/>
              <a:defRPr lang="en-US" sz="1100" b="0" i="0" kern="1200" smtClean="0">
                <a:solidFill>
                  <a:schemeClr val="tx1"/>
                </a:solidFill>
                <a:latin typeface="Calibri Light" panose="020F0302020204030204" charset="0"/>
                <a:ea typeface="+mn-ea"/>
                <a:cs typeface="Calibri Light" panose="020F0302020204030204" charset="0"/>
              </a:defRPr>
            </a:lvl1pPr>
            <a:lvl2pPr marL="144145" indent="-144145" algn="l" defTabSz="914400" rtl="0" eaLnBrk="1" latinLnBrk="0" hangingPunct="1">
              <a:lnSpc>
                <a:spcPct val="90000"/>
              </a:lnSpc>
              <a:spcBef>
                <a:spcPts val="600"/>
              </a:spcBef>
              <a:buFont typeface="Arial" panose="020B0604020202020204" pitchFamily="34" charset="0"/>
              <a:buChar char="–"/>
              <a:defRPr lang="en-US" sz="1200" b="0" i="0" kern="1200" smtClean="0">
                <a:solidFill>
                  <a:schemeClr val="tx1"/>
                </a:solidFill>
                <a:latin typeface="Calibri Light" panose="020F0302020204030204" charset="0"/>
                <a:ea typeface="+mn-ea"/>
                <a:cs typeface="Calibri Light" panose="020F0302020204030204" charset="0"/>
              </a:defRPr>
            </a:lvl2pPr>
            <a:lvl3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3pPr>
            <a:lvl4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4pPr>
            <a:lvl5pPr marL="144145" indent="-144145" algn="l" defTabSz="914400" rtl="0" eaLnBrk="1" latinLnBrk="0" hangingPunct="1">
              <a:lnSpc>
                <a:spcPct val="90000"/>
              </a:lnSpc>
              <a:spcBef>
                <a:spcPts val="600"/>
              </a:spcBef>
              <a:buFont typeface="Arial" panose="020B0604020202020204" pitchFamily="34" charset="0"/>
              <a:buChar char="»"/>
              <a:defRPr lang="en-GB" sz="1000" b="0" i="0" kern="1200" smtClean="0">
                <a:solidFill>
                  <a:schemeClr val="tx1"/>
                </a:solidFill>
                <a:latin typeface="Calibri Light" panose="020F0302020204030204" charset="0"/>
                <a:ea typeface="+mn-ea"/>
                <a:cs typeface="Calibri Light" panose="020F0302020204030204" charset="0"/>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40000"/>
              </a:lnSpc>
            </a:pPr>
            <a:r>
              <a:rPr lang="en-US" altLang="zh-CN" sz="2000" b="1" i="1" dirty="0">
                <a:solidFill>
                  <a:schemeClr val="bg1"/>
                </a:solidFill>
              </a:rPr>
              <a:t>Scenario</a:t>
            </a:r>
            <a:r>
              <a:rPr lang="zh-CN" altLang="en-US" sz="2000" b="1" i="1" dirty="0">
                <a:solidFill>
                  <a:schemeClr val="bg1"/>
                </a:solidFill>
              </a:rPr>
              <a:t> </a:t>
            </a:r>
            <a:r>
              <a:rPr lang="en-US" altLang="zh-CN" sz="2000" b="1" i="1" dirty="0">
                <a:solidFill>
                  <a:schemeClr val="bg1"/>
                </a:solidFill>
              </a:rPr>
              <a:t>2</a:t>
            </a:r>
          </a:p>
          <a:p>
            <a:pPr marL="342900" indent="-342900">
              <a:lnSpc>
                <a:spcPct val="140000"/>
              </a:lnSpc>
              <a:buFont typeface="Arial" panose="020B0604020202020204" pitchFamily="34" charset="0"/>
              <a:buChar char="•"/>
            </a:pPr>
            <a:r>
              <a:rPr sz="2000" i="1" dirty="0">
                <a:solidFill>
                  <a:schemeClr val="bg1"/>
                </a:solidFill>
              </a:rPr>
              <a:t>It is also an essential link in the process of constructing knowledge graph</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defTabSz="685800"/>
            <a:r>
              <a:rPr lang="en-US" altLang="zh-CN" sz="2400" kern="0" dirty="0"/>
              <a:t>Current related works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a:spLocks noGrp="1"/>
          </p:cNvSpPr>
          <p:nvPr>
            <p:ph type="body" sz="quarter" idx="10"/>
          </p:nvPr>
        </p:nvSpPr>
        <p:spPr>
          <a:xfrm>
            <a:off x="325155" y="274290"/>
            <a:ext cx="8493690" cy="532133"/>
          </a:xfrm>
        </p:spPr>
        <p:txBody>
          <a:bodyPr>
            <a:normAutofit/>
          </a:bodyPr>
          <a:lstStyle/>
          <a:p>
            <a:r>
              <a:rPr lang="en-US" altLang="zh-CN" u="sng" dirty="0"/>
              <a:t>Related</a:t>
            </a:r>
            <a:r>
              <a:rPr lang="zh-CN" altLang="en-US" u="sng" dirty="0"/>
              <a:t> </a:t>
            </a:r>
            <a:r>
              <a:rPr lang="en-US" altLang="zh-CN" u="sng" dirty="0"/>
              <a:t>work</a:t>
            </a:r>
            <a:r>
              <a:rPr lang="zh-CN" altLang="en-US" u="sng" dirty="0"/>
              <a:t> </a:t>
            </a:r>
            <a:r>
              <a:rPr lang="en-US" altLang="zh-CN" u="sng" dirty="0"/>
              <a:t>1:</a:t>
            </a:r>
            <a:r>
              <a:rPr lang="zh-CN" altLang="en-US" u="sng" dirty="0"/>
              <a:t> </a:t>
            </a:r>
            <a:r>
              <a:rPr lang="en-US" altLang="zh-CN" u="sng" dirty="0" err="1"/>
              <a:t>Yuxuan</a:t>
            </a:r>
            <a:r>
              <a:rPr lang="en-US" altLang="zh-CN" u="sng" dirty="0"/>
              <a:t> Wang;</a:t>
            </a:r>
            <a:r>
              <a:rPr lang="zh-CN" altLang="en-US" u="sng" dirty="0"/>
              <a:t> </a:t>
            </a:r>
            <a:r>
              <a:rPr lang="en-US" altLang="zh-CN" u="sng" dirty="0"/>
              <a:t>CCL;</a:t>
            </a:r>
            <a:r>
              <a:rPr lang="zh-CN" altLang="en-US" u="sng" dirty="0"/>
              <a:t> </a:t>
            </a:r>
            <a:r>
              <a:rPr lang="en-US" altLang="zh-CN" u="sng" dirty="0"/>
              <a:t>2016</a:t>
            </a:r>
          </a:p>
        </p:txBody>
      </p:sp>
      <p:sp>
        <p:nvSpPr>
          <p:cNvPr id="6" name="Text Placeholder 2"/>
          <p:cNvSpPr txBox="1"/>
          <p:nvPr/>
        </p:nvSpPr>
        <p:spPr>
          <a:xfrm>
            <a:off x="3465095" y="806423"/>
            <a:ext cx="5353750" cy="3743978"/>
          </a:xfrm>
          <a:prstGeom prst="rect">
            <a:avLst/>
          </a:prstGeom>
        </p:spPr>
        <p:txBody>
          <a:bodyPr>
            <a:normAutofit lnSpcReduction="10000"/>
          </a:bodyPr>
          <a:lstStyle>
            <a:lvl1pPr marL="0" indent="0" algn="l" defTabSz="914400" rtl="0" eaLnBrk="1" latinLnBrk="0" hangingPunct="1">
              <a:lnSpc>
                <a:spcPct val="90000"/>
              </a:lnSpc>
              <a:spcBef>
                <a:spcPts val="0"/>
              </a:spcBef>
              <a:buFont typeface="Arial" panose="020B0604020202020204" pitchFamily="34" charset="0"/>
              <a:buNone/>
              <a:defRPr lang="en-US" sz="1100" b="0" i="0" kern="1200" smtClean="0">
                <a:solidFill>
                  <a:schemeClr val="tx1"/>
                </a:solidFill>
                <a:latin typeface="Calibri Light" panose="020F0302020204030204" charset="0"/>
                <a:ea typeface="+mn-ea"/>
                <a:cs typeface="Calibri Light" panose="020F0302020204030204" charset="0"/>
              </a:defRPr>
            </a:lvl1pPr>
            <a:lvl2pPr marL="144145" indent="-144145" algn="l" defTabSz="914400" rtl="0" eaLnBrk="1" latinLnBrk="0" hangingPunct="1">
              <a:lnSpc>
                <a:spcPct val="90000"/>
              </a:lnSpc>
              <a:spcBef>
                <a:spcPts val="600"/>
              </a:spcBef>
              <a:buFont typeface="Arial" panose="020B0604020202020204" pitchFamily="34" charset="0"/>
              <a:buChar char="–"/>
              <a:defRPr lang="en-US" sz="1200" b="0" i="0" kern="1200" smtClean="0">
                <a:solidFill>
                  <a:schemeClr val="tx1"/>
                </a:solidFill>
                <a:latin typeface="Calibri Light" panose="020F0302020204030204" charset="0"/>
                <a:ea typeface="+mn-ea"/>
                <a:cs typeface="Calibri Light" panose="020F0302020204030204" charset="0"/>
              </a:defRPr>
            </a:lvl2pPr>
            <a:lvl3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3pPr>
            <a:lvl4pPr marL="144145" indent="-144145" algn="l" defTabSz="914400" rtl="0" eaLnBrk="1" latinLnBrk="0" hangingPunct="1">
              <a:lnSpc>
                <a:spcPct val="90000"/>
              </a:lnSpc>
              <a:spcBef>
                <a:spcPts val="600"/>
              </a:spcBef>
              <a:buFont typeface="Arial" panose="020B0604020202020204" pitchFamily="34" charset="0"/>
              <a:buChar char="–"/>
              <a:defRPr lang="en-US" sz="1000" b="0" i="0" kern="1200" smtClean="0">
                <a:solidFill>
                  <a:schemeClr val="tx1"/>
                </a:solidFill>
                <a:latin typeface="Calibri Light" panose="020F0302020204030204" charset="0"/>
                <a:ea typeface="+mn-ea"/>
                <a:cs typeface="Calibri Light" panose="020F0302020204030204" charset="0"/>
              </a:defRPr>
            </a:lvl4pPr>
            <a:lvl5pPr marL="144145" indent="-144145" algn="l" defTabSz="914400" rtl="0" eaLnBrk="1" latinLnBrk="0" hangingPunct="1">
              <a:lnSpc>
                <a:spcPct val="90000"/>
              </a:lnSpc>
              <a:spcBef>
                <a:spcPts val="600"/>
              </a:spcBef>
              <a:buFont typeface="Arial" panose="020B0604020202020204" pitchFamily="34" charset="0"/>
              <a:buChar char="»"/>
              <a:defRPr lang="en-GB" sz="1000" b="0" i="0" kern="1200" smtClean="0">
                <a:solidFill>
                  <a:schemeClr val="tx1"/>
                </a:solidFill>
                <a:latin typeface="Calibri Light" panose="020F0302020204030204" charset="0"/>
                <a:ea typeface="+mn-ea"/>
                <a:cs typeface="Calibri Light" panose="020F0302020204030204" charset="0"/>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40000"/>
              </a:lnSpc>
            </a:pPr>
            <a:r>
              <a:rPr lang="en-US" altLang="zh-CN" sz="2000" b="1" i="1" dirty="0">
                <a:solidFill>
                  <a:schemeClr val="bg1"/>
                </a:solidFill>
              </a:rPr>
              <a:t>Main</a:t>
            </a:r>
            <a:r>
              <a:rPr lang="zh-CN" altLang="en-US" sz="2000" b="1" i="1" dirty="0">
                <a:solidFill>
                  <a:schemeClr val="bg1"/>
                </a:solidFill>
              </a:rPr>
              <a:t> </a:t>
            </a:r>
            <a:r>
              <a:rPr lang="en-US" altLang="zh-CN" sz="2000" b="1" i="1" dirty="0">
                <a:solidFill>
                  <a:schemeClr val="bg1"/>
                </a:solidFill>
              </a:rPr>
              <a:t>ideas</a:t>
            </a:r>
            <a:r>
              <a:rPr lang="zh-CN" altLang="en-US" sz="2000" b="1" i="1" dirty="0">
                <a:solidFill>
                  <a:schemeClr val="bg1"/>
                </a:solidFill>
              </a:rPr>
              <a:t> </a:t>
            </a:r>
            <a:r>
              <a:rPr lang="en-US" altLang="zh-CN" sz="2000" b="1" i="1" dirty="0">
                <a:solidFill>
                  <a:schemeClr val="bg1"/>
                </a:solidFill>
              </a:rPr>
              <a:t>(think</a:t>
            </a:r>
            <a:r>
              <a:rPr lang="zh-CN" altLang="en-US" sz="2000" b="1" i="1" dirty="0">
                <a:solidFill>
                  <a:schemeClr val="bg1"/>
                </a:solidFill>
              </a:rPr>
              <a:t> </a:t>
            </a:r>
            <a:r>
              <a:rPr lang="en-US" altLang="zh-CN" sz="2000" b="1" i="1" dirty="0">
                <a:solidFill>
                  <a:schemeClr val="bg1"/>
                </a:solidFill>
              </a:rPr>
              <a:t>about</a:t>
            </a:r>
            <a:r>
              <a:rPr lang="zh-CN" altLang="en-US" sz="2000" b="1" i="1" dirty="0">
                <a:solidFill>
                  <a:schemeClr val="bg1"/>
                </a:solidFill>
              </a:rPr>
              <a:t> </a:t>
            </a:r>
            <a:r>
              <a:rPr lang="en-US" altLang="zh-CN" sz="2000" b="1" i="1" dirty="0">
                <a:solidFill>
                  <a:schemeClr val="bg1"/>
                </a:solidFill>
              </a:rPr>
              <a:t>why</a:t>
            </a:r>
            <a:r>
              <a:rPr lang="zh-CN" altLang="en-US" sz="2000" b="1" i="1" dirty="0">
                <a:solidFill>
                  <a:schemeClr val="bg1"/>
                </a:solidFill>
              </a:rPr>
              <a:t> </a:t>
            </a:r>
            <a:r>
              <a:rPr lang="en-US" altLang="zh-CN" sz="2000" b="1" i="1" dirty="0">
                <a:solidFill>
                  <a:schemeClr val="bg1"/>
                </a:solidFill>
              </a:rPr>
              <a:t>this</a:t>
            </a:r>
            <a:r>
              <a:rPr lang="zh-CN" altLang="en-US" sz="2000" b="1" i="1" dirty="0">
                <a:solidFill>
                  <a:schemeClr val="bg1"/>
                </a:solidFill>
              </a:rPr>
              <a:t> </a:t>
            </a:r>
            <a:r>
              <a:rPr lang="en-US" altLang="zh-CN" sz="2000" b="1" i="1" dirty="0">
                <a:solidFill>
                  <a:schemeClr val="bg1"/>
                </a:solidFill>
              </a:rPr>
              <a:t>paper</a:t>
            </a:r>
            <a:r>
              <a:rPr lang="zh-CN" altLang="en-US" sz="2000" b="1" i="1" dirty="0">
                <a:solidFill>
                  <a:schemeClr val="bg1"/>
                </a:solidFill>
              </a:rPr>
              <a:t> </a:t>
            </a:r>
            <a:r>
              <a:rPr lang="en-US" altLang="zh-CN" sz="2000" b="1" i="1" dirty="0">
                <a:solidFill>
                  <a:schemeClr val="bg1"/>
                </a:solidFill>
              </a:rPr>
              <a:t>could</a:t>
            </a:r>
            <a:r>
              <a:rPr lang="zh-CN" altLang="en-US" sz="2000" b="1" i="1" dirty="0">
                <a:solidFill>
                  <a:schemeClr val="bg1"/>
                </a:solidFill>
              </a:rPr>
              <a:t> </a:t>
            </a:r>
            <a:r>
              <a:rPr lang="en-US" altLang="zh-CN" sz="2000" b="1" i="1" dirty="0">
                <a:solidFill>
                  <a:schemeClr val="bg1"/>
                </a:solidFill>
              </a:rPr>
              <a:t>be</a:t>
            </a:r>
            <a:r>
              <a:rPr lang="zh-CN" altLang="en-US" sz="2000" b="1" i="1" dirty="0">
                <a:solidFill>
                  <a:schemeClr val="bg1"/>
                </a:solidFill>
              </a:rPr>
              <a:t> </a:t>
            </a:r>
            <a:r>
              <a:rPr lang="en-US" altLang="zh-CN" sz="2000" b="1" i="1" dirty="0">
                <a:solidFill>
                  <a:schemeClr val="bg1"/>
                </a:solidFill>
              </a:rPr>
              <a:t>published,</a:t>
            </a:r>
            <a:r>
              <a:rPr lang="zh-CN" altLang="en-US" sz="2000" b="1" i="1" dirty="0">
                <a:solidFill>
                  <a:schemeClr val="bg1"/>
                </a:solidFill>
              </a:rPr>
              <a:t> </a:t>
            </a:r>
            <a:r>
              <a:rPr lang="en-US" altLang="zh-CN" sz="2000" b="1" i="1" dirty="0">
                <a:solidFill>
                  <a:schemeClr val="bg1"/>
                </a:solidFill>
              </a:rPr>
              <a:t>what</a:t>
            </a:r>
            <a:r>
              <a:rPr lang="zh-CN" altLang="en-US" sz="2000" b="1" i="1" dirty="0">
                <a:solidFill>
                  <a:schemeClr val="bg1"/>
                </a:solidFill>
              </a:rPr>
              <a:t> </a:t>
            </a:r>
            <a:r>
              <a:rPr lang="en-US" altLang="zh-CN" sz="2000" b="1" i="1" dirty="0">
                <a:solidFill>
                  <a:schemeClr val="bg1"/>
                </a:solidFill>
              </a:rPr>
              <a:t>particular</a:t>
            </a:r>
            <a:r>
              <a:rPr lang="zh-CN" altLang="en-US" sz="2000" b="1" i="1" dirty="0">
                <a:solidFill>
                  <a:schemeClr val="bg1"/>
                </a:solidFill>
              </a:rPr>
              <a:t> </a:t>
            </a:r>
            <a:r>
              <a:rPr lang="en-US" altLang="zh-CN" sz="2000" b="1" i="1" dirty="0">
                <a:solidFill>
                  <a:schemeClr val="bg1"/>
                </a:solidFill>
              </a:rPr>
              <a:t>problems</a:t>
            </a:r>
            <a:r>
              <a:rPr lang="zh-CN" altLang="en-US" sz="2000" b="1" i="1" dirty="0">
                <a:solidFill>
                  <a:schemeClr val="bg1"/>
                </a:solidFill>
              </a:rPr>
              <a:t> </a:t>
            </a:r>
            <a:r>
              <a:rPr lang="en-US" altLang="zh-CN" sz="2000" b="1" i="1" dirty="0">
                <a:solidFill>
                  <a:schemeClr val="bg1"/>
                </a:solidFill>
              </a:rPr>
              <a:t>the</a:t>
            </a:r>
            <a:r>
              <a:rPr lang="zh-CN" altLang="en-US" sz="2000" b="1" i="1" dirty="0">
                <a:solidFill>
                  <a:schemeClr val="bg1"/>
                </a:solidFill>
              </a:rPr>
              <a:t> </a:t>
            </a:r>
            <a:r>
              <a:rPr lang="en-US" altLang="zh-CN" sz="2000" b="1" i="1" dirty="0">
                <a:solidFill>
                  <a:schemeClr val="bg1"/>
                </a:solidFill>
              </a:rPr>
              <a:t>researchers</a:t>
            </a:r>
            <a:r>
              <a:rPr lang="zh-CN" altLang="en-US" sz="2000" b="1" i="1" dirty="0">
                <a:solidFill>
                  <a:schemeClr val="bg1"/>
                </a:solidFill>
              </a:rPr>
              <a:t> </a:t>
            </a:r>
            <a:r>
              <a:rPr lang="en-US" altLang="zh-CN" sz="2000" b="1" i="1" dirty="0">
                <a:solidFill>
                  <a:schemeClr val="bg1"/>
                </a:solidFill>
              </a:rPr>
              <a:t>solved,</a:t>
            </a:r>
            <a:r>
              <a:rPr lang="zh-CN" altLang="en-US" sz="2000" b="1" i="1" dirty="0">
                <a:solidFill>
                  <a:schemeClr val="bg1"/>
                </a:solidFill>
              </a:rPr>
              <a:t> </a:t>
            </a:r>
            <a:r>
              <a:rPr lang="en-US" altLang="zh-CN" sz="2000" b="1" i="1" dirty="0">
                <a:solidFill>
                  <a:schemeClr val="bg1"/>
                </a:solidFill>
              </a:rPr>
              <a:t>and</a:t>
            </a:r>
            <a:r>
              <a:rPr lang="zh-CN" altLang="en-US" sz="2000" b="1" i="1" dirty="0">
                <a:solidFill>
                  <a:schemeClr val="bg1"/>
                </a:solidFill>
              </a:rPr>
              <a:t> </a:t>
            </a:r>
            <a:r>
              <a:rPr lang="en-US" altLang="zh-CN" sz="2000" b="1" i="1" dirty="0">
                <a:solidFill>
                  <a:schemeClr val="bg1"/>
                </a:solidFill>
              </a:rPr>
              <a:t>why</a:t>
            </a:r>
            <a:r>
              <a:rPr lang="zh-CN" altLang="en-US" sz="2000" b="1" i="1" dirty="0">
                <a:solidFill>
                  <a:schemeClr val="bg1"/>
                </a:solidFill>
              </a:rPr>
              <a:t> </a:t>
            </a:r>
            <a:r>
              <a:rPr lang="en-US" altLang="zh-CN" sz="2000" b="1" i="1" dirty="0">
                <a:solidFill>
                  <a:schemeClr val="bg1"/>
                </a:solidFill>
              </a:rPr>
              <a:t>this</a:t>
            </a:r>
            <a:r>
              <a:rPr lang="zh-CN" altLang="en-US" sz="2000" b="1" i="1" dirty="0">
                <a:solidFill>
                  <a:schemeClr val="bg1"/>
                </a:solidFill>
              </a:rPr>
              <a:t> </a:t>
            </a:r>
            <a:r>
              <a:rPr lang="en-US" altLang="zh-CN" sz="2000" b="1" i="1" dirty="0">
                <a:solidFill>
                  <a:schemeClr val="bg1"/>
                </a:solidFill>
              </a:rPr>
              <a:t>approach</a:t>
            </a:r>
            <a:r>
              <a:rPr lang="zh-CN" altLang="en-US" sz="2000" b="1" i="1" dirty="0">
                <a:solidFill>
                  <a:schemeClr val="bg1"/>
                </a:solidFill>
              </a:rPr>
              <a:t> </a:t>
            </a:r>
            <a:r>
              <a:rPr lang="en-US" altLang="zh-CN" sz="2000" b="1" i="1" dirty="0">
                <a:solidFill>
                  <a:schemeClr val="bg1"/>
                </a:solidFill>
              </a:rPr>
              <a:t>outperforms</a:t>
            </a:r>
            <a:r>
              <a:rPr lang="zh-CN" altLang="en-US" sz="2000" b="1" i="1" dirty="0">
                <a:solidFill>
                  <a:schemeClr val="bg1"/>
                </a:solidFill>
              </a:rPr>
              <a:t> </a:t>
            </a:r>
            <a:r>
              <a:rPr lang="en-US" altLang="zh-CN" sz="2000" b="1" i="1" dirty="0">
                <a:solidFill>
                  <a:schemeClr val="bg1"/>
                </a:solidFill>
              </a:rPr>
              <a:t>other</a:t>
            </a:r>
            <a:r>
              <a:rPr lang="zh-CN" altLang="en-US" sz="2000" b="1" i="1" dirty="0">
                <a:solidFill>
                  <a:schemeClr val="bg1"/>
                </a:solidFill>
              </a:rPr>
              <a:t> </a:t>
            </a:r>
            <a:r>
              <a:rPr lang="en-US" altLang="zh-CN" sz="2000" b="1" i="1" dirty="0">
                <a:solidFill>
                  <a:schemeClr val="bg1"/>
                </a:solidFill>
              </a:rPr>
              <a:t>approaches</a:t>
            </a:r>
            <a:r>
              <a:rPr lang="zh-CN" altLang="en-US" sz="2000" b="1" i="1" dirty="0">
                <a:solidFill>
                  <a:schemeClr val="bg1"/>
                </a:solidFill>
              </a:rPr>
              <a:t> </a:t>
            </a:r>
            <a:r>
              <a:rPr lang="en-US" altLang="zh-CN" sz="2000" b="1" i="1" dirty="0">
                <a:solidFill>
                  <a:schemeClr val="bg1"/>
                </a:solidFill>
              </a:rPr>
              <a:t>at</a:t>
            </a:r>
            <a:r>
              <a:rPr lang="zh-CN" altLang="en-US" sz="2000" b="1" i="1" dirty="0">
                <a:solidFill>
                  <a:schemeClr val="bg1"/>
                </a:solidFill>
              </a:rPr>
              <a:t> </a:t>
            </a:r>
            <a:r>
              <a:rPr lang="en-US" altLang="zh-CN" sz="2000" b="1" i="1" dirty="0">
                <a:solidFill>
                  <a:schemeClr val="bg1"/>
                </a:solidFill>
              </a:rPr>
              <a:t>that</a:t>
            </a:r>
            <a:r>
              <a:rPr lang="zh-CN" altLang="en-US" sz="2000" b="1" i="1" dirty="0">
                <a:solidFill>
                  <a:schemeClr val="bg1"/>
                </a:solidFill>
              </a:rPr>
              <a:t> </a:t>
            </a:r>
            <a:r>
              <a:rPr lang="en-US" altLang="zh-CN" sz="2000" b="1" i="1" dirty="0">
                <a:solidFill>
                  <a:schemeClr val="bg1"/>
                </a:solidFill>
              </a:rPr>
              <a:t>time</a:t>
            </a:r>
            <a:r>
              <a:rPr lang="zh-CN" altLang="en-US" sz="2000" b="1" i="1" dirty="0">
                <a:solidFill>
                  <a:schemeClr val="bg1"/>
                </a:solidFill>
              </a:rPr>
              <a:t> </a:t>
            </a:r>
            <a:r>
              <a:rPr lang="en-US" altLang="zh-CN" sz="2000" b="1" i="1" dirty="0">
                <a:solidFill>
                  <a:schemeClr val="bg1"/>
                </a:solidFill>
              </a:rPr>
              <a:t>)</a:t>
            </a:r>
          </a:p>
          <a:p>
            <a:pPr marL="342900" indent="-342900">
              <a:lnSpc>
                <a:spcPct val="140000"/>
              </a:lnSpc>
              <a:buFont typeface="Arial" panose="020B0604020202020204" pitchFamily="34" charset="0"/>
              <a:buChar char="•"/>
            </a:pPr>
            <a:r>
              <a:rPr lang="en-US" altLang="zh-CN" sz="2000" i="1" dirty="0">
                <a:solidFill>
                  <a:schemeClr val="bg1"/>
                </a:solidFill>
              </a:rPr>
              <a:t> Propose a </a:t>
            </a:r>
            <a:r>
              <a:rPr lang="en-US" altLang="zh-CN" sz="2000" i="1" dirty="0"/>
              <a:t>transition-based</a:t>
            </a:r>
            <a:r>
              <a:rPr lang="en-US" altLang="zh-CN" sz="2000" i="1" dirty="0">
                <a:solidFill>
                  <a:schemeClr val="bg1"/>
                </a:solidFill>
              </a:rPr>
              <a:t> dependency parser that produce </a:t>
            </a:r>
            <a:r>
              <a:rPr lang="en-US" altLang="zh-CN" sz="2000" i="1" dirty="0"/>
              <a:t>dependency graphs </a:t>
            </a:r>
            <a:r>
              <a:rPr lang="en-US" altLang="zh-CN" sz="2000" i="1" dirty="0">
                <a:solidFill>
                  <a:schemeClr val="bg1"/>
                </a:solidFill>
              </a:rPr>
              <a:t>directly</a:t>
            </a:r>
          </a:p>
          <a:p>
            <a:pPr marL="342900" indent="-342900">
              <a:lnSpc>
                <a:spcPct val="140000"/>
              </a:lnSpc>
              <a:buFont typeface="Arial" panose="020B0604020202020204" pitchFamily="34" charset="0"/>
              <a:buChar char="•"/>
            </a:pPr>
            <a:r>
              <a:rPr lang="en-US" altLang="zh-CN" sz="2000" i="1" dirty="0">
                <a:solidFill>
                  <a:schemeClr val="bg1"/>
                </a:solidFill>
              </a:rPr>
              <a:t>Besides baseline features, they add some </a:t>
            </a:r>
            <a:r>
              <a:rPr lang="en-US" altLang="zh-CN" sz="2000" i="1" dirty="0"/>
              <a:t>non-local features</a:t>
            </a:r>
            <a:r>
              <a:rPr lang="en-US" altLang="zh-CN" sz="2000" i="1" dirty="0">
                <a:solidFill>
                  <a:schemeClr val="bg1"/>
                </a:solidFill>
              </a:rPr>
              <a:t> including valency, distance and cluster</a:t>
            </a:r>
          </a:p>
          <a:p>
            <a:pPr marL="342900" indent="-342900">
              <a:lnSpc>
                <a:spcPct val="140000"/>
              </a:lnSpc>
              <a:buFont typeface="Arial" panose="020B0604020202020204" pitchFamily="34" charset="0"/>
              <a:buChar char="•"/>
            </a:pPr>
            <a:endParaRPr lang="en-US" altLang="zh-CN" sz="2000" i="1" dirty="0">
              <a:solidFill>
                <a:schemeClr val="bg1"/>
              </a:solidFill>
            </a:endParaRPr>
          </a:p>
        </p:txBody>
      </p:sp>
      <p:pic>
        <p:nvPicPr>
          <p:cNvPr id="7" name="图片 6"/>
          <p:cNvPicPr>
            <a:picLocks noChangeAspect="1"/>
          </p:cNvPicPr>
          <p:nvPr/>
        </p:nvPicPr>
        <p:blipFill>
          <a:blip r:embed="rId3"/>
          <a:stretch>
            <a:fillRect/>
          </a:stretch>
        </p:blipFill>
        <p:spPr>
          <a:xfrm>
            <a:off x="421998" y="806423"/>
            <a:ext cx="2490964" cy="1640754"/>
          </a:xfrm>
          <a:prstGeom prst="rect">
            <a:avLst/>
          </a:prstGeom>
        </p:spPr>
      </p:pic>
      <p:pic>
        <p:nvPicPr>
          <p:cNvPr id="2" name="Picture 1">
            <a:extLst>
              <a:ext uri="{FF2B5EF4-FFF2-40B4-BE49-F238E27FC236}">
                <a16:creationId xmlns:a16="http://schemas.microsoft.com/office/drawing/2014/main" id="{27AD0E30-7DBB-4E1E-8E61-3D1EDFA7E026}"/>
              </a:ext>
            </a:extLst>
          </p:cNvPr>
          <p:cNvPicPr>
            <a:picLocks noChangeAspect="1"/>
          </p:cNvPicPr>
          <p:nvPr/>
        </p:nvPicPr>
        <p:blipFill>
          <a:blip r:embed="rId4"/>
          <a:stretch>
            <a:fillRect/>
          </a:stretch>
        </p:blipFill>
        <p:spPr>
          <a:xfrm>
            <a:off x="340811" y="3136150"/>
            <a:ext cx="3124284" cy="101172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4A9C44-04BE-4D66-A97A-A1D52B7450CF}"/>
              </a:ext>
            </a:extLst>
          </p:cNvPr>
          <p:cNvSpPr>
            <a:spLocks noGrp="1"/>
          </p:cNvSpPr>
          <p:nvPr>
            <p:ph type="body" sz="quarter" idx="10"/>
          </p:nvPr>
        </p:nvSpPr>
        <p:spPr/>
        <p:txBody>
          <a:bodyPr/>
          <a:lstStyle/>
          <a:p>
            <a:endParaRPr lang="zh-CN" altLang="en-US"/>
          </a:p>
        </p:txBody>
      </p:sp>
      <p:pic>
        <p:nvPicPr>
          <p:cNvPr id="5" name="Picture 4">
            <a:extLst>
              <a:ext uri="{FF2B5EF4-FFF2-40B4-BE49-F238E27FC236}">
                <a16:creationId xmlns:a16="http://schemas.microsoft.com/office/drawing/2014/main" id="{A3369E1C-A0D7-4812-ABDF-678FF7151D36}"/>
              </a:ext>
            </a:extLst>
          </p:cNvPr>
          <p:cNvPicPr>
            <a:picLocks noChangeAspect="1"/>
          </p:cNvPicPr>
          <p:nvPr/>
        </p:nvPicPr>
        <p:blipFill>
          <a:blip r:embed="rId2"/>
          <a:stretch>
            <a:fillRect/>
          </a:stretch>
        </p:blipFill>
        <p:spPr>
          <a:xfrm>
            <a:off x="1122209" y="745185"/>
            <a:ext cx="6945345" cy="2158284"/>
          </a:xfrm>
          <a:prstGeom prst="rect">
            <a:avLst/>
          </a:prstGeom>
        </p:spPr>
      </p:pic>
      <p:sp>
        <p:nvSpPr>
          <p:cNvPr id="6" name="Rectangle 5">
            <a:extLst>
              <a:ext uri="{FF2B5EF4-FFF2-40B4-BE49-F238E27FC236}">
                <a16:creationId xmlns:a16="http://schemas.microsoft.com/office/drawing/2014/main" id="{5E2E3BF4-814A-47A2-87B1-AFAD0F52A63A}"/>
              </a:ext>
            </a:extLst>
          </p:cNvPr>
          <p:cNvSpPr/>
          <p:nvPr/>
        </p:nvSpPr>
        <p:spPr>
          <a:xfrm>
            <a:off x="1579348" y="3380553"/>
            <a:ext cx="6170153" cy="1200329"/>
          </a:xfrm>
          <a:prstGeom prst="rect">
            <a:avLst/>
          </a:prstGeom>
        </p:spPr>
        <p:txBody>
          <a:bodyPr wrap="square">
            <a:spAutoFit/>
          </a:bodyPr>
          <a:lstStyle/>
          <a:p>
            <a:r>
              <a:rPr lang="zh-CN" altLang="en-US" b="1" dirty="0">
                <a:solidFill>
                  <a:schemeClr val="bg1"/>
                </a:solidFill>
                <a:latin typeface="Corbel Light" panose="020B0303020204020204" pitchFamily="34" charset="0"/>
              </a:rPr>
              <a:t>在依存树中，任何一个成分都不能依存于两个或两个以上的成分，而在依存图中则允许句中成分</a:t>
            </a:r>
            <a:r>
              <a:rPr lang="zh-CN" altLang="en-US" b="1" dirty="0">
                <a:solidFill>
                  <a:schemeClr val="bg1"/>
                </a:solidFill>
                <a:highlight>
                  <a:srgbClr val="000000"/>
                </a:highlight>
                <a:latin typeface="Corbel Light" panose="020B0303020204020204" pitchFamily="34" charset="0"/>
              </a:rPr>
              <a:t>依存于两个或两个以上的成分</a:t>
            </a:r>
            <a:r>
              <a:rPr lang="zh-CN" altLang="en-US" b="1" dirty="0">
                <a:solidFill>
                  <a:schemeClr val="bg1"/>
                </a:solidFill>
                <a:latin typeface="Corbel Light" panose="020B0303020204020204" pitchFamily="34" charset="0"/>
              </a:rPr>
              <a:t>。且在依存图中允许依存弧之间</a:t>
            </a:r>
            <a:r>
              <a:rPr lang="zh-CN" altLang="en-US" b="1" dirty="0">
                <a:solidFill>
                  <a:schemeClr val="bg1"/>
                </a:solidFill>
                <a:highlight>
                  <a:srgbClr val="000000"/>
                </a:highlight>
                <a:latin typeface="Corbel Light" panose="020B0303020204020204" pitchFamily="34" charset="0"/>
              </a:rPr>
              <a:t>存在交叉</a:t>
            </a:r>
            <a:r>
              <a:rPr lang="zh-CN" altLang="en-US" b="1" dirty="0">
                <a:solidFill>
                  <a:schemeClr val="bg1"/>
                </a:solidFill>
                <a:latin typeface="Corbel Light" panose="020B0303020204020204" pitchFamily="34" charset="0"/>
              </a:rPr>
              <a:t>，而依存树中不允许</a:t>
            </a:r>
            <a:endParaRPr lang="zh-CN" altLang="en-US" dirty="0">
              <a:solidFill>
                <a:schemeClr val="bg1"/>
              </a:solidFill>
              <a:latin typeface="Corbel Light" panose="020B0303020204020204" pitchFamily="34" charset="0"/>
            </a:endParaRPr>
          </a:p>
        </p:txBody>
      </p:sp>
    </p:spTree>
    <p:extLst>
      <p:ext uri="{BB962C8B-B14F-4D97-AF65-F5344CB8AC3E}">
        <p14:creationId xmlns:p14="http://schemas.microsoft.com/office/powerpoint/2010/main" val="1333575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69B82DA-7AF5-4786-9C8A-42A93DAD3980}"/>
              </a:ext>
            </a:extLst>
          </p:cNvPr>
          <p:cNvSpPr/>
          <p:nvPr/>
        </p:nvSpPr>
        <p:spPr>
          <a:xfrm>
            <a:off x="59237" y="176118"/>
            <a:ext cx="8393000" cy="3293209"/>
          </a:xfrm>
          <a:prstGeom prst="rect">
            <a:avLst/>
          </a:prstGeom>
        </p:spPr>
        <p:txBody>
          <a:bodyPr wrap="square">
            <a:spAutoFit/>
          </a:bodyPr>
          <a:lstStyle/>
          <a:p>
            <a:r>
              <a:rPr lang="zh-CN" altLang="en-US" sz="1600" dirty="0">
                <a:solidFill>
                  <a:schemeClr val="bg1"/>
                </a:solidFill>
                <a:latin typeface="Microsoft YaHei UI Light" panose="020B0502040204020203" pitchFamily="34" charset="-122"/>
                <a:ea typeface="Microsoft YaHei UI Light" panose="020B0502040204020203" pitchFamily="34" charset="-122"/>
                <a:cs typeface="Calibri Light" panose="020F0302020204030204" pitchFamily="34" charset="0"/>
              </a:rPr>
              <a:t>We use </a:t>
            </a:r>
            <a:r>
              <a:rPr lang="zh-CN" altLang="en-US" sz="1600" b="1" dirty="0">
                <a:latin typeface="Microsoft YaHei UI Light" panose="020B0502040204020203" pitchFamily="34" charset="-122"/>
                <a:ea typeface="Microsoft YaHei UI Light" panose="020B0502040204020203" pitchFamily="34" charset="-122"/>
                <a:cs typeface="Calibri Light" panose="020F0302020204030204" pitchFamily="34" charset="0"/>
              </a:rPr>
              <a:t>a tuple (σ,δ,β,A)</a:t>
            </a:r>
            <a:r>
              <a:rPr lang="zh-CN" altLang="en-US" sz="1600" dirty="0">
                <a:latin typeface="Microsoft YaHei UI Light" panose="020B0502040204020203" pitchFamily="34" charset="-122"/>
                <a:ea typeface="Microsoft YaHei UI Light" panose="020B0502040204020203" pitchFamily="34" charset="-122"/>
                <a:cs typeface="Calibri Light" panose="020F0302020204030204" pitchFamily="34" charset="0"/>
              </a:rPr>
              <a:t> </a:t>
            </a:r>
            <a:r>
              <a:rPr lang="zh-CN" altLang="en-US" sz="1600" dirty="0">
                <a:solidFill>
                  <a:schemeClr val="bg1"/>
                </a:solidFill>
                <a:latin typeface="Microsoft YaHei UI Light" panose="020B0502040204020203" pitchFamily="34" charset="-122"/>
                <a:ea typeface="Microsoft YaHei UI Light" panose="020B0502040204020203" pitchFamily="34" charset="-122"/>
                <a:cs typeface="Calibri Light" panose="020F0302020204030204" pitchFamily="34" charset="0"/>
              </a:rPr>
              <a:t>to represent each of the parsing state, where </a:t>
            </a:r>
            <a:r>
              <a:rPr lang="zh-CN" altLang="en-US" sz="1600" dirty="0">
                <a:solidFill>
                  <a:srgbClr val="FF0000"/>
                </a:solidFill>
                <a:latin typeface="Microsoft YaHei UI Light" panose="020B0502040204020203" pitchFamily="34" charset="-122"/>
                <a:ea typeface="Microsoft YaHei UI Light" panose="020B0502040204020203" pitchFamily="34" charset="-122"/>
                <a:cs typeface="Calibri Light" panose="020F0302020204030204" pitchFamily="34" charset="0"/>
              </a:rPr>
              <a:t>σ</a:t>
            </a:r>
            <a:r>
              <a:rPr lang="zh-CN" altLang="en-US" sz="1600" dirty="0">
                <a:solidFill>
                  <a:schemeClr val="bg1"/>
                </a:solidFill>
                <a:latin typeface="Microsoft YaHei UI Light" panose="020B0502040204020203" pitchFamily="34" charset="-122"/>
                <a:ea typeface="Microsoft YaHei UI Light" panose="020B0502040204020203" pitchFamily="34" charset="-122"/>
                <a:cs typeface="Calibri Light" panose="020F0302020204030204" pitchFamily="34" charset="0"/>
              </a:rPr>
              <a:t> is a stack holding </a:t>
            </a:r>
            <a:r>
              <a:rPr lang="zh-CN" altLang="en-US" sz="1600" dirty="0">
                <a:latin typeface="Microsoft YaHei UI Light" panose="020B0502040204020203" pitchFamily="34" charset="-122"/>
                <a:ea typeface="Microsoft YaHei UI Light" panose="020B0502040204020203" pitchFamily="34" charset="-122"/>
                <a:cs typeface="Calibri Light" panose="020F0302020204030204" pitchFamily="34" charset="0"/>
              </a:rPr>
              <a:t>processed words</a:t>
            </a:r>
            <a:r>
              <a:rPr lang="zh-CN" altLang="en-US" sz="1600" dirty="0">
                <a:solidFill>
                  <a:schemeClr val="bg1"/>
                </a:solidFill>
                <a:latin typeface="Microsoft YaHei UI Light" panose="020B0502040204020203" pitchFamily="34" charset="-122"/>
                <a:ea typeface="Microsoft YaHei UI Light" panose="020B0502040204020203" pitchFamily="34" charset="-122"/>
                <a:cs typeface="Calibri Light" panose="020F0302020204030204" pitchFamily="34" charset="0"/>
              </a:rPr>
              <a:t>, </a:t>
            </a:r>
            <a:r>
              <a:rPr lang="zh-CN" altLang="en-US" sz="1600" dirty="0">
                <a:solidFill>
                  <a:srgbClr val="FF0000"/>
                </a:solidFill>
                <a:latin typeface="Microsoft YaHei UI Light" panose="020B0502040204020203" pitchFamily="34" charset="-122"/>
                <a:ea typeface="Microsoft YaHei UI Light" panose="020B0502040204020203" pitchFamily="34" charset="-122"/>
                <a:cs typeface="Calibri Light" panose="020F0302020204030204" pitchFamily="34" charset="0"/>
              </a:rPr>
              <a:t>δ</a:t>
            </a:r>
            <a:r>
              <a:rPr lang="zh-CN" altLang="en-US" sz="1600" dirty="0">
                <a:solidFill>
                  <a:schemeClr val="bg1"/>
                </a:solidFill>
                <a:latin typeface="Microsoft YaHei UI Light" panose="020B0502040204020203" pitchFamily="34" charset="-122"/>
                <a:ea typeface="Microsoft YaHei UI Light" panose="020B0502040204020203" pitchFamily="34" charset="-122"/>
                <a:cs typeface="Calibri Light" panose="020F0302020204030204" pitchFamily="34" charset="0"/>
              </a:rPr>
              <a:t> is a stack holding words </a:t>
            </a:r>
            <a:r>
              <a:rPr lang="zh-CN" altLang="en-US" sz="1600" dirty="0">
                <a:latin typeface="Microsoft YaHei UI Light" panose="020B0502040204020203" pitchFamily="34" charset="-122"/>
                <a:ea typeface="Microsoft YaHei UI Light" panose="020B0502040204020203" pitchFamily="34" charset="-122"/>
                <a:cs typeface="Calibri Light" panose="020F0302020204030204" pitchFamily="34" charset="0"/>
              </a:rPr>
              <a:t>popped out of σ that will be pushed back</a:t>
            </a:r>
            <a:r>
              <a:rPr lang="zh-CN" altLang="en-US" sz="1600" dirty="0">
                <a:solidFill>
                  <a:schemeClr val="bg1"/>
                </a:solidFill>
                <a:latin typeface="Microsoft YaHei UI Light" panose="020B0502040204020203" pitchFamily="34" charset="-122"/>
                <a:ea typeface="Microsoft YaHei UI Light" panose="020B0502040204020203" pitchFamily="34" charset="-122"/>
                <a:cs typeface="Calibri Light" panose="020F0302020204030204" pitchFamily="34" charset="0"/>
              </a:rPr>
              <a:t> in the future, and </a:t>
            </a:r>
            <a:r>
              <a:rPr lang="zh-CN" altLang="en-US" sz="1600" dirty="0">
                <a:solidFill>
                  <a:srgbClr val="FF0000"/>
                </a:solidFill>
                <a:latin typeface="Microsoft YaHei UI Light" panose="020B0502040204020203" pitchFamily="34" charset="-122"/>
                <a:ea typeface="Microsoft YaHei UI Light" panose="020B0502040204020203" pitchFamily="34" charset="-122"/>
                <a:cs typeface="Calibri Light" panose="020F0302020204030204" pitchFamily="34" charset="0"/>
              </a:rPr>
              <a:t>β</a:t>
            </a:r>
            <a:r>
              <a:rPr lang="zh-CN" altLang="en-US" sz="1600" dirty="0">
                <a:solidFill>
                  <a:schemeClr val="bg1"/>
                </a:solidFill>
                <a:latin typeface="Microsoft YaHei UI Light" panose="020B0502040204020203" pitchFamily="34" charset="-122"/>
                <a:ea typeface="Microsoft YaHei UI Light" panose="020B0502040204020203" pitchFamily="34" charset="-122"/>
                <a:cs typeface="Calibri Light" panose="020F0302020204030204" pitchFamily="34" charset="0"/>
              </a:rPr>
              <a:t> is a buﬀer holding </a:t>
            </a:r>
            <a:r>
              <a:rPr lang="zh-CN" altLang="en-US" sz="1600" dirty="0">
                <a:latin typeface="Microsoft YaHei UI Light" panose="020B0502040204020203" pitchFamily="34" charset="-122"/>
                <a:ea typeface="Microsoft YaHei UI Light" panose="020B0502040204020203" pitchFamily="34" charset="-122"/>
                <a:cs typeface="Calibri Light" panose="020F0302020204030204" pitchFamily="34" charset="0"/>
              </a:rPr>
              <a:t>unprocessed words</a:t>
            </a:r>
            <a:r>
              <a:rPr lang="zh-CN" altLang="en-US" sz="1600" dirty="0">
                <a:solidFill>
                  <a:schemeClr val="bg1"/>
                </a:solidFill>
                <a:latin typeface="Microsoft YaHei UI Light" panose="020B0502040204020203" pitchFamily="34" charset="-122"/>
                <a:ea typeface="Microsoft YaHei UI Light" panose="020B0502040204020203" pitchFamily="34" charset="-122"/>
                <a:cs typeface="Calibri Light" panose="020F0302020204030204" pitchFamily="34" charset="0"/>
              </a:rPr>
              <a:t>. </a:t>
            </a:r>
            <a:r>
              <a:rPr lang="zh-CN" altLang="en-US" sz="1600" dirty="0">
                <a:solidFill>
                  <a:srgbClr val="FF0000"/>
                </a:solidFill>
                <a:latin typeface="Microsoft YaHei UI Light" panose="020B0502040204020203" pitchFamily="34" charset="-122"/>
                <a:ea typeface="Microsoft YaHei UI Light" panose="020B0502040204020203" pitchFamily="34" charset="-122"/>
                <a:cs typeface="Calibri Light" panose="020F0302020204030204" pitchFamily="34" charset="0"/>
              </a:rPr>
              <a:t>A</a:t>
            </a:r>
            <a:r>
              <a:rPr lang="zh-CN" altLang="en-US" sz="1600" dirty="0">
                <a:solidFill>
                  <a:schemeClr val="bg1"/>
                </a:solidFill>
                <a:latin typeface="Microsoft YaHei UI Light" panose="020B0502040204020203" pitchFamily="34" charset="-122"/>
                <a:ea typeface="Microsoft YaHei UI Light" panose="020B0502040204020203" pitchFamily="34" charset="-122"/>
                <a:cs typeface="Calibri Light" panose="020F0302020204030204" pitchFamily="34" charset="0"/>
              </a:rPr>
              <a:t> is a set of </a:t>
            </a:r>
            <a:r>
              <a:rPr lang="zh-CN" altLang="en-US" sz="1600" dirty="0">
                <a:latin typeface="Microsoft YaHei UI Light" panose="020B0502040204020203" pitchFamily="34" charset="-122"/>
                <a:ea typeface="Microsoft YaHei UI Light" panose="020B0502040204020203" pitchFamily="34" charset="-122"/>
                <a:cs typeface="Calibri Light" panose="020F0302020204030204" pitchFamily="34" charset="0"/>
              </a:rPr>
              <a:t>labeled dependency arcs</a:t>
            </a:r>
            <a:r>
              <a:rPr lang="zh-CN" altLang="en-US" sz="1600" dirty="0">
                <a:solidFill>
                  <a:schemeClr val="bg1"/>
                </a:solidFill>
                <a:latin typeface="Microsoft YaHei UI Light" panose="020B0502040204020203" pitchFamily="34" charset="-122"/>
                <a:ea typeface="Microsoft YaHei UI Light" panose="020B0502040204020203" pitchFamily="34" charset="-122"/>
                <a:cs typeface="Calibri Light" panose="020F0302020204030204" pitchFamily="34" charset="0"/>
              </a:rPr>
              <a:t>. </a:t>
            </a:r>
            <a:endParaRPr lang="en-US" altLang="zh-CN" sz="1600" dirty="0">
              <a:solidFill>
                <a:schemeClr val="bg1"/>
              </a:solidFill>
              <a:latin typeface="Microsoft YaHei UI Light" panose="020B0502040204020203" pitchFamily="34" charset="-122"/>
              <a:ea typeface="Microsoft YaHei UI Light" panose="020B0502040204020203" pitchFamily="34" charset="-122"/>
              <a:cs typeface="Calibri Light" panose="020F0302020204030204" pitchFamily="34" charset="0"/>
            </a:endParaRPr>
          </a:p>
          <a:p>
            <a:pPr marL="342900" indent="-342900">
              <a:buAutoNum type="arabicPeriod"/>
            </a:pPr>
            <a:r>
              <a:rPr lang="en-US" altLang="zh-CN" sz="1600" dirty="0" err="1">
                <a:latin typeface="Microsoft YaHei UI Light" panose="020B0502040204020203" pitchFamily="34" charset="-122"/>
                <a:ea typeface="Microsoft YaHei UI Light" panose="020B0502040204020203" pitchFamily="34" charset="-122"/>
                <a:cs typeface="Calibri Light" panose="020F0302020204030204" pitchFamily="34" charset="0"/>
              </a:rPr>
              <a:t>Leftl</a:t>
            </a:r>
            <a:r>
              <a:rPr lang="en-US" altLang="zh-CN" sz="1600" dirty="0">
                <a:latin typeface="Microsoft YaHei UI Light" panose="020B0502040204020203" pitchFamily="34" charset="-122"/>
                <a:ea typeface="Microsoft YaHei UI Light" panose="020B0502040204020203" pitchFamily="34" charset="-122"/>
                <a:cs typeface="Calibri Light" panose="020F0302020204030204" pitchFamily="34" charset="0"/>
              </a:rPr>
              <a:t>-∗</a:t>
            </a:r>
            <a:r>
              <a:rPr lang="en-US" altLang="zh-CN" sz="1600" dirty="0">
                <a:solidFill>
                  <a:schemeClr val="bg1"/>
                </a:solidFill>
                <a:latin typeface="Microsoft YaHei UI Light" panose="020B0502040204020203" pitchFamily="34" charset="-122"/>
                <a:ea typeface="Microsoft YaHei UI Light" panose="020B0502040204020203" pitchFamily="34" charset="-122"/>
                <a:cs typeface="Calibri Light" panose="020F0302020204030204" pitchFamily="34" charset="0"/>
              </a:rPr>
              <a:t> and </a:t>
            </a:r>
            <a:r>
              <a:rPr lang="en-US" altLang="zh-CN" sz="1600" dirty="0" err="1">
                <a:latin typeface="Microsoft YaHei UI Light" panose="020B0502040204020203" pitchFamily="34" charset="-122"/>
                <a:ea typeface="Microsoft YaHei UI Light" panose="020B0502040204020203" pitchFamily="34" charset="-122"/>
                <a:cs typeface="Calibri Light" panose="020F0302020204030204" pitchFamily="34" charset="0"/>
              </a:rPr>
              <a:t>Rightl</a:t>
            </a:r>
            <a:r>
              <a:rPr lang="en-US" altLang="zh-CN" sz="1600" dirty="0">
                <a:latin typeface="Microsoft YaHei UI Light" panose="020B0502040204020203" pitchFamily="34" charset="-122"/>
                <a:ea typeface="Microsoft YaHei UI Light" panose="020B0502040204020203" pitchFamily="34" charset="-122"/>
                <a:cs typeface="Calibri Light" panose="020F0302020204030204" pitchFamily="34" charset="0"/>
              </a:rPr>
              <a:t>-∗</a:t>
            </a:r>
            <a:r>
              <a:rPr lang="en-US" altLang="zh-CN" sz="1600" dirty="0">
                <a:solidFill>
                  <a:schemeClr val="bg1"/>
                </a:solidFill>
                <a:latin typeface="Microsoft YaHei UI Light" panose="020B0502040204020203" pitchFamily="34" charset="-122"/>
                <a:ea typeface="Microsoft YaHei UI Light" panose="020B0502040204020203" pitchFamily="34" charset="-122"/>
                <a:cs typeface="Calibri Light" panose="020F0302020204030204" pitchFamily="34" charset="0"/>
              </a:rPr>
              <a:t> </a:t>
            </a:r>
            <a:r>
              <a:rPr lang="en-US" altLang="zh-CN" sz="1600" u="sng" dirty="0">
                <a:solidFill>
                  <a:schemeClr val="bg1"/>
                </a:solidFill>
                <a:latin typeface="Microsoft YaHei UI Light" panose="020B0502040204020203" pitchFamily="34" charset="-122"/>
                <a:ea typeface="Microsoft YaHei UI Light" panose="020B0502040204020203" pitchFamily="34" charset="-122"/>
                <a:cs typeface="Calibri Light" panose="020F0302020204030204" pitchFamily="34" charset="0"/>
              </a:rPr>
              <a:t>add an arc with label l from </a:t>
            </a:r>
            <a:r>
              <a:rPr lang="en-US" altLang="zh-CN" sz="1600" u="sng" dirty="0" err="1">
                <a:solidFill>
                  <a:schemeClr val="bg1"/>
                </a:solidFill>
                <a:latin typeface="Microsoft YaHei UI Light" panose="020B0502040204020203" pitchFamily="34" charset="-122"/>
                <a:ea typeface="Microsoft YaHei UI Light" panose="020B0502040204020203" pitchFamily="34" charset="-122"/>
                <a:cs typeface="Calibri Light" panose="020F0302020204030204" pitchFamily="34" charset="0"/>
              </a:rPr>
              <a:t>wj</a:t>
            </a:r>
            <a:r>
              <a:rPr lang="en-US" altLang="zh-CN" sz="1600" u="sng" dirty="0">
                <a:solidFill>
                  <a:schemeClr val="bg1"/>
                </a:solidFill>
                <a:latin typeface="Microsoft YaHei UI Light" panose="020B0502040204020203" pitchFamily="34" charset="-122"/>
                <a:ea typeface="Microsoft YaHei UI Light" panose="020B0502040204020203" pitchFamily="34" charset="-122"/>
                <a:cs typeface="Calibri Light" panose="020F0302020204030204" pitchFamily="34" charset="0"/>
              </a:rPr>
              <a:t> to </a:t>
            </a:r>
            <a:r>
              <a:rPr lang="en-US" altLang="zh-CN" sz="1600" u="sng" dirty="0" err="1">
                <a:solidFill>
                  <a:schemeClr val="bg1"/>
                </a:solidFill>
                <a:latin typeface="Microsoft YaHei UI Light" panose="020B0502040204020203" pitchFamily="34" charset="-122"/>
                <a:ea typeface="Microsoft YaHei UI Light" panose="020B0502040204020203" pitchFamily="34" charset="-122"/>
                <a:cs typeface="Calibri Light" panose="020F0302020204030204" pitchFamily="34" charset="0"/>
              </a:rPr>
              <a:t>wi</a:t>
            </a:r>
            <a:r>
              <a:rPr lang="en-US" altLang="zh-CN" sz="1600" dirty="0">
                <a:solidFill>
                  <a:schemeClr val="bg1"/>
                </a:solidFill>
                <a:latin typeface="Microsoft YaHei UI Light" panose="020B0502040204020203" pitchFamily="34" charset="-122"/>
                <a:ea typeface="Microsoft YaHei UI Light" panose="020B0502040204020203" pitchFamily="34" charset="-122"/>
                <a:cs typeface="Calibri Light" panose="020F0302020204030204" pitchFamily="34" charset="0"/>
              </a:rPr>
              <a:t>, and vice versa. These transitions are performed only when one of </a:t>
            </a:r>
            <a:r>
              <a:rPr lang="en-US" altLang="zh-CN" sz="1600" dirty="0" err="1">
                <a:solidFill>
                  <a:schemeClr val="bg1"/>
                </a:solidFill>
                <a:latin typeface="Microsoft YaHei UI Light" panose="020B0502040204020203" pitchFamily="34" charset="-122"/>
                <a:ea typeface="Microsoft YaHei UI Light" panose="020B0502040204020203" pitchFamily="34" charset="-122"/>
                <a:cs typeface="Calibri Light" panose="020F0302020204030204" pitchFamily="34" charset="0"/>
              </a:rPr>
              <a:t>wi</a:t>
            </a:r>
            <a:r>
              <a:rPr lang="en-US" altLang="zh-CN" sz="1600" dirty="0">
                <a:solidFill>
                  <a:schemeClr val="bg1"/>
                </a:solidFill>
                <a:latin typeface="Microsoft YaHei UI Light" panose="020B0502040204020203" pitchFamily="34" charset="-122"/>
                <a:ea typeface="Microsoft YaHei UI Light" panose="020B0502040204020203" pitchFamily="34" charset="-122"/>
                <a:cs typeface="Calibri Light" panose="020F0302020204030204" pitchFamily="34" charset="0"/>
              </a:rPr>
              <a:t> and </a:t>
            </a:r>
            <a:r>
              <a:rPr lang="en-US" altLang="zh-CN" sz="1600" dirty="0" err="1">
                <a:solidFill>
                  <a:schemeClr val="bg1"/>
                </a:solidFill>
                <a:latin typeface="Microsoft YaHei UI Light" panose="020B0502040204020203" pitchFamily="34" charset="-122"/>
                <a:ea typeface="Microsoft YaHei UI Light" panose="020B0502040204020203" pitchFamily="34" charset="-122"/>
                <a:cs typeface="Calibri Light" panose="020F0302020204030204" pitchFamily="34" charset="0"/>
              </a:rPr>
              <a:t>wj</a:t>
            </a:r>
            <a:r>
              <a:rPr lang="en-US" altLang="zh-CN" sz="1600" dirty="0">
                <a:solidFill>
                  <a:schemeClr val="bg1"/>
                </a:solidFill>
                <a:latin typeface="Microsoft YaHei UI Light" panose="020B0502040204020203" pitchFamily="34" charset="-122"/>
                <a:ea typeface="Microsoft YaHei UI Light" panose="020B0502040204020203" pitchFamily="34" charset="-122"/>
                <a:cs typeface="Calibri Light" panose="020F0302020204030204" pitchFamily="34" charset="0"/>
              </a:rPr>
              <a:t> is the head of the other. Otherwise, No∗ will be performed. </a:t>
            </a:r>
          </a:p>
          <a:p>
            <a:pPr marL="342900" indent="-342900">
              <a:buAutoNum type="arabicPeriod"/>
            </a:pPr>
            <a:r>
              <a:rPr lang="en-US" altLang="zh-CN" sz="1600" dirty="0">
                <a:latin typeface="Microsoft YaHei UI Light" panose="020B0502040204020203" pitchFamily="34" charset="-122"/>
                <a:ea typeface="Microsoft YaHei UI Light" panose="020B0502040204020203" pitchFamily="34" charset="-122"/>
                <a:cs typeface="Calibri Light" panose="020F0302020204030204" pitchFamily="34" charset="0"/>
              </a:rPr>
              <a:t> ∗-Shift </a:t>
            </a:r>
            <a:r>
              <a:rPr lang="en-US" altLang="zh-CN" sz="1600" dirty="0">
                <a:solidFill>
                  <a:schemeClr val="bg1"/>
                </a:solidFill>
                <a:latin typeface="Microsoft YaHei UI Light" panose="020B0502040204020203" pitchFamily="34" charset="-122"/>
                <a:ea typeface="Microsoft YaHei UI Light" panose="020B0502040204020203" pitchFamily="34" charset="-122"/>
                <a:cs typeface="Calibri Light" panose="020F0302020204030204" pitchFamily="34" charset="0"/>
              </a:rPr>
              <a:t>is performed when no dependency exists between </a:t>
            </a:r>
            <a:r>
              <a:rPr lang="en-US" altLang="zh-CN" sz="1600" dirty="0" err="1">
                <a:solidFill>
                  <a:schemeClr val="bg1"/>
                </a:solidFill>
                <a:latin typeface="Microsoft YaHei UI Light" panose="020B0502040204020203" pitchFamily="34" charset="-122"/>
                <a:ea typeface="Microsoft YaHei UI Light" panose="020B0502040204020203" pitchFamily="34" charset="-122"/>
                <a:cs typeface="Calibri Light" panose="020F0302020204030204" pitchFamily="34" charset="0"/>
              </a:rPr>
              <a:t>wj</a:t>
            </a:r>
            <a:r>
              <a:rPr lang="en-US" altLang="zh-CN" sz="1600" dirty="0">
                <a:solidFill>
                  <a:schemeClr val="bg1"/>
                </a:solidFill>
                <a:latin typeface="Microsoft YaHei UI Light" panose="020B0502040204020203" pitchFamily="34" charset="-122"/>
                <a:ea typeface="Microsoft YaHei UI Light" panose="020B0502040204020203" pitchFamily="34" charset="-122"/>
                <a:cs typeface="Calibri Light" panose="020F0302020204030204" pitchFamily="34" charset="0"/>
              </a:rPr>
              <a:t> and any word in σ other than </a:t>
            </a:r>
            <a:r>
              <a:rPr lang="en-US" altLang="zh-CN" sz="1600" dirty="0" err="1">
                <a:solidFill>
                  <a:schemeClr val="bg1"/>
                </a:solidFill>
                <a:latin typeface="Microsoft YaHei UI Light" panose="020B0502040204020203" pitchFamily="34" charset="-122"/>
                <a:ea typeface="Microsoft YaHei UI Light" panose="020B0502040204020203" pitchFamily="34" charset="-122"/>
                <a:cs typeface="Calibri Light" panose="020F0302020204030204" pitchFamily="34" charset="0"/>
              </a:rPr>
              <a:t>wi</a:t>
            </a:r>
            <a:r>
              <a:rPr lang="en-US" altLang="zh-CN" sz="1600" dirty="0">
                <a:solidFill>
                  <a:schemeClr val="bg1"/>
                </a:solidFill>
                <a:latin typeface="Microsoft YaHei UI Light" panose="020B0502040204020203" pitchFamily="34" charset="-122"/>
                <a:ea typeface="Microsoft YaHei UI Light" panose="020B0502040204020203" pitchFamily="34" charset="-122"/>
                <a:cs typeface="Calibri Light" panose="020F0302020204030204" pitchFamily="34" charset="0"/>
              </a:rPr>
              <a:t>, which </a:t>
            </a:r>
            <a:r>
              <a:rPr lang="en-US" altLang="zh-CN" sz="1600" u="sng" dirty="0">
                <a:solidFill>
                  <a:schemeClr val="bg1"/>
                </a:solidFill>
                <a:latin typeface="Microsoft YaHei UI Light" panose="020B0502040204020203" pitchFamily="34" charset="-122"/>
                <a:ea typeface="Microsoft YaHei UI Light" panose="020B0502040204020203" pitchFamily="34" charset="-122"/>
                <a:cs typeface="Calibri Light" panose="020F0302020204030204" pitchFamily="34" charset="0"/>
              </a:rPr>
              <a:t>pushes all words in δ and </a:t>
            </a:r>
            <a:r>
              <a:rPr lang="en-US" altLang="zh-CN" sz="1600" u="sng" dirty="0" err="1">
                <a:solidFill>
                  <a:schemeClr val="bg1"/>
                </a:solidFill>
                <a:latin typeface="Microsoft YaHei UI Light" panose="020B0502040204020203" pitchFamily="34" charset="-122"/>
                <a:ea typeface="Microsoft YaHei UI Light" panose="020B0502040204020203" pitchFamily="34" charset="-122"/>
                <a:cs typeface="Calibri Light" panose="020F0302020204030204" pitchFamily="34" charset="0"/>
              </a:rPr>
              <a:t>wj</a:t>
            </a:r>
            <a:r>
              <a:rPr lang="en-US" altLang="zh-CN" sz="1600" u="sng" dirty="0">
                <a:solidFill>
                  <a:schemeClr val="bg1"/>
                </a:solidFill>
                <a:latin typeface="Microsoft YaHei UI Light" panose="020B0502040204020203" pitchFamily="34" charset="-122"/>
                <a:ea typeface="Microsoft YaHei UI Light" panose="020B0502040204020203" pitchFamily="34" charset="-122"/>
                <a:cs typeface="Calibri Light" panose="020F0302020204030204" pitchFamily="34" charset="0"/>
              </a:rPr>
              <a:t> into σ</a:t>
            </a:r>
            <a:r>
              <a:rPr lang="en-US" altLang="zh-CN" sz="1600" dirty="0">
                <a:solidFill>
                  <a:schemeClr val="bg1"/>
                </a:solidFill>
                <a:latin typeface="Microsoft YaHei UI Light" panose="020B0502040204020203" pitchFamily="34" charset="-122"/>
                <a:ea typeface="Microsoft YaHei UI Light" panose="020B0502040204020203" pitchFamily="34" charset="-122"/>
                <a:cs typeface="Calibri Light" panose="020F0302020204030204" pitchFamily="34" charset="0"/>
              </a:rPr>
              <a:t>.</a:t>
            </a:r>
          </a:p>
          <a:p>
            <a:pPr marL="342900" indent="-342900">
              <a:buAutoNum type="arabicPeriod"/>
            </a:pPr>
            <a:r>
              <a:rPr lang="en-US" altLang="zh-CN" sz="1600" dirty="0">
                <a:latin typeface="Microsoft YaHei UI Light" panose="020B0502040204020203" pitchFamily="34" charset="-122"/>
                <a:ea typeface="Microsoft YaHei UI Light" panose="020B0502040204020203" pitchFamily="34" charset="-122"/>
                <a:cs typeface="Calibri Light" panose="020F0302020204030204" pitchFamily="34" charset="0"/>
              </a:rPr>
              <a:t>∗-Reduce </a:t>
            </a:r>
            <a:r>
              <a:rPr lang="en-US" altLang="zh-CN" sz="1600" dirty="0">
                <a:solidFill>
                  <a:schemeClr val="bg1"/>
                </a:solidFill>
                <a:latin typeface="Microsoft YaHei UI Light" panose="020B0502040204020203" pitchFamily="34" charset="-122"/>
                <a:ea typeface="Microsoft YaHei UI Light" panose="020B0502040204020203" pitchFamily="34" charset="-122"/>
                <a:cs typeface="Calibri Light" panose="020F0302020204030204" pitchFamily="34" charset="0"/>
              </a:rPr>
              <a:t>is performed only when </a:t>
            </a:r>
            <a:r>
              <a:rPr lang="en-US" altLang="zh-CN" sz="1600" dirty="0" err="1">
                <a:solidFill>
                  <a:schemeClr val="bg1"/>
                </a:solidFill>
                <a:latin typeface="Microsoft YaHei UI Light" panose="020B0502040204020203" pitchFamily="34" charset="-122"/>
                <a:ea typeface="Microsoft YaHei UI Light" panose="020B0502040204020203" pitchFamily="34" charset="-122"/>
                <a:cs typeface="Calibri Light" panose="020F0302020204030204" pitchFamily="34" charset="0"/>
              </a:rPr>
              <a:t>wi</a:t>
            </a:r>
            <a:r>
              <a:rPr lang="en-US" altLang="zh-CN" sz="1600" dirty="0">
                <a:solidFill>
                  <a:schemeClr val="bg1"/>
                </a:solidFill>
                <a:latin typeface="Microsoft YaHei UI Light" panose="020B0502040204020203" pitchFamily="34" charset="-122"/>
                <a:ea typeface="Microsoft YaHei UI Light" panose="020B0502040204020203" pitchFamily="34" charset="-122"/>
                <a:cs typeface="Calibri Light" panose="020F0302020204030204" pitchFamily="34" charset="0"/>
              </a:rPr>
              <a:t> has head and is not the head or child of any word in β, which </a:t>
            </a:r>
            <a:r>
              <a:rPr lang="en-US" altLang="zh-CN" sz="1600" u="sng" dirty="0">
                <a:solidFill>
                  <a:schemeClr val="bg1"/>
                </a:solidFill>
                <a:latin typeface="Microsoft YaHei UI Light" panose="020B0502040204020203" pitchFamily="34" charset="-122"/>
                <a:ea typeface="Microsoft YaHei UI Light" panose="020B0502040204020203" pitchFamily="34" charset="-122"/>
                <a:cs typeface="Calibri Light" panose="020F0302020204030204" pitchFamily="34" charset="0"/>
              </a:rPr>
              <a:t>pops </a:t>
            </a:r>
            <a:r>
              <a:rPr lang="en-US" altLang="zh-CN" sz="1600" u="sng" dirty="0" err="1">
                <a:solidFill>
                  <a:schemeClr val="bg1"/>
                </a:solidFill>
                <a:latin typeface="Microsoft YaHei UI Light" panose="020B0502040204020203" pitchFamily="34" charset="-122"/>
                <a:ea typeface="Microsoft YaHei UI Light" panose="020B0502040204020203" pitchFamily="34" charset="-122"/>
                <a:cs typeface="Calibri Light" panose="020F0302020204030204" pitchFamily="34" charset="0"/>
              </a:rPr>
              <a:t>wi</a:t>
            </a:r>
            <a:r>
              <a:rPr lang="en-US" altLang="zh-CN" sz="1600" u="sng" dirty="0">
                <a:solidFill>
                  <a:schemeClr val="bg1"/>
                </a:solidFill>
                <a:latin typeface="Microsoft YaHei UI Light" panose="020B0502040204020203" pitchFamily="34" charset="-122"/>
                <a:ea typeface="Microsoft YaHei UI Light" panose="020B0502040204020203" pitchFamily="34" charset="-122"/>
                <a:cs typeface="Calibri Light" panose="020F0302020204030204" pitchFamily="34" charset="0"/>
              </a:rPr>
              <a:t> out of σ</a:t>
            </a:r>
            <a:r>
              <a:rPr lang="en-US" altLang="zh-CN" sz="1600" dirty="0">
                <a:solidFill>
                  <a:schemeClr val="bg1"/>
                </a:solidFill>
                <a:latin typeface="Microsoft YaHei UI Light" panose="020B0502040204020203" pitchFamily="34" charset="-122"/>
                <a:ea typeface="Microsoft YaHei UI Light" panose="020B0502040204020203" pitchFamily="34" charset="-122"/>
                <a:cs typeface="Calibri Light" panose="020F0302020204030204" pitchFamily="34" charset="0"/>
              </a:rPr>
              <a:t>. </a:t>
            </a:r>
          </a:p>
          <a:p>
            <a:pPr marL="342900" indent="-342900">
              <a:buAutoNum type="arabicPeriod"/>
            </a:pPr>
            <a:r>
              <a:rPr lang="en-US" altLang="zh-CN" sz="1600" dirty="0">
                <a:latin typeface="Microsoft YaHei UI Light" panose="020B0502040204020203" pitchFamily="34" charset="-122"/>
                <a:ea typeface="Microsoft YaHei UI Light" panose="020B0502040204020203" pitchFamily="34" charset="-122"/>
                <a:cs typeface="Calibri Light" panose="020F0302020204030204" pitchFamily="34" charset="0"/>
              </a:rPr>
              <a:t>∗-Pass </a:t>
            </a:r>
            <a:r>
              <a:rPr lang="en-US" altLang="zh-CN" sz="1600" dirty="0">
                <a:solidFill>
                  <a:schemeClr val="bg1"/>
                </a:solidFill>
                <a:latin typeface="Microsoft YaHei UI Light" panose="020B0502040204020203" pitchFamily="34" charset="-122"/>
                <a:ea typeface="Microsoft YaHei UI Light" panose="020B0502040204020203" pitchFamily="34" charset="-122"/>
                <a:cs typeface="Calibri Light" panose="020F0302020204030204" pitchFamily="34" charset="0"/>
              </a:rPr>
              <a:t>is performed when neither ∗-Shift nor ∗-Reduce can be performed, which </a:t>
            </a:r>
            <a:r>
              <a:rPr lang="en-US" altLang="zh-CN" sz="1600" u="sng" dirty="0">
                <a:solidFill>
                  <a:schemeClr val="bg1"/>
                </a:solidFill>
                <a:latin typeface="Microsoft YaHei UI Light" panose="020B0502040204020203" pitchFamily="34" charset="-122"/>
                <a:ea typeface="Microsoft YaHei UI Light" panose="020B0502040204020203" pitchFamily="34" charset="-122"/>
                <a:cs typeface="Calibri Light" panose="020F0302020204030204" pitchFamily="34" charset="0"/>
              </a:rPr>
              <a:t>moves </a:t>
            </a:r>
            <a:r>
              <a:rPr lang="en-US" altLang="zh-CN" sz="1600" u="sng" dirty="0" err="1">
                <a:solidFill>
                  <a:schemeClr val="bg1"/>
                </a:solidFill>
                <a:latin typeface="Microsoft YaHei UI Light" panose="020B0502040204020203" pitchFamily="34" charset="-122"/>
                <a:ea typeface="Microsoft YaHei UI Light" panose="020B0502040204020203" pitchFamily="34" charset="-122"/>
                <a:cs typeface="Calibri Light" panose="020F0302020204030204" pitchFamily="34" charset="0"/>
              </a:rPr>
              <a:t>wi</a:t>
            </a:r>
            <a:r>
              <a:rPr lang="en-US" altLang="zh-CN" sz="1600" u="sng" dirty="0">
                <a:solidFill>
                  <a:schemeClr val="bg1"/>
                </a:solidFill>
                <a:latin typeface="Microsoft YaHei UI Light" panose="020B0502040204020203" pitchFamily="34" charset="-122"/>
                <a:ea typeface="Microsoft YaHei UI Light" panose="020B0502040204020203" pitchFamily="34" charset="-122"/>
                <a:cs typeface="Calibri Light" panose="020F0302020204030204" pitchFamily="34" charset="0"/>
              </a:rPr>
              <a:t> to the front of δ</a:t>
            </a:r>
            <a:r>
              <a:rPr lang="en-US" altLang="zh-CN" sz="1600" dirty="0">
                <a:solidFill>
                  <a:schemeClr val="bg1"/>
                </a:solidFill>
                <a:latin typeface="Microsoft YaHei UI Light" panose="020B0502040204020203" pitchFamily="34" charset="-122"/>
                <a:ea typeface="Microsoft YaHei UI Light" panose="020B0502040204020203" pitchFamily="34" charset="-122"/>
                <a:cs typeface="Calibri Light" panose="020F0302020204030204" pitchFamily="34" charset="0"/>
              </a:rPr>
              <a:t>. </a:t>
            </a:r>
            <a:endParaRPr lang="zh-CN" altLang="en-US" sz="1600" dirty="0">
              <a:solidFill>
                <a:schemeClr val="bg1"/>
              </a:solidFill>
              <a:latin typeface="Microsoft YaHei UI Light" panose="020B0502040204020203" pitchFamily="34" charset="-122"/>
              <a:ea typeface="Microsoft YaHei UI Light" panose="020B0502040204020203" pitchFamily="34" charset="-122"/>
              <a:cs typeface="Calibri Light" panose="020F0302020204030204" pitchFamily="34" charset="0"/>
            </a:endParaRPr>
          </a:p>
        </p:txBody>
      </p:sp>
      <p:pic>
        <p:nvPicPr>
          <p:cNvPr id="4" name="Picture 3">
            <a:extLst>
              <a:ext uri="{FF2B5EF4-FFF2-40B4-BE49-F238E27FC236}">
                <a16:creationId xmlns:a16="http://schemas.microsoft.com/office/drawing/2014/main" id="{5943BEE6-1084-4ABA-AEB3-0531D79FAE5D}"/>
              </a:ext>
            </a:extLst>
          </p:cNvPr>
          <p:cNvPicPr>
            <a:picLocks noChangeAspect="1"/>
          </p:cNvPicPr>
          <p:nvPr/>
        </p:nvPicPr>
        <p:blipFill>
          <a:blip r:embed="rId2"/>
          <a:stretch>
            <a:fillRect/>
          </a:stretch>
        </p:blipFill>
        <p:spPr>
          <a:xfrm>
            <a:off x="4652437" y="3202629"/>
            <a:ext cx="4491563" cy="1940871"/>
          </a:xfrm>
          <a:prstGeom prst="rect">
            <a:avLst/>
          </a:prstGeom>
        </p:spPr>
      </p:pic>
    </p:spTree>
    <p:extLst>
      <p:ext uri="{BB962C8B-B14F-4D97-AF65-F5344CB8AC3E}">
        <p14:creationId xmlns:p14="http://schemas.microsoft.com/office/powerpoint/2010/main" val="459621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SHAPECLASSNAME" val="CustFormCol001Rectangle"/>
  <p:tag name="COLORSETCLASSNAME" val="ColorSet1"/>
  <p:tag name="COLORS" val="-1;-1;-2;-2;-1;-2"/>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97947395-be70-4f4e-8307-9ecd51b1dd27}"/>
</p:tagLst>
</file>

<file path=ppt/theme/theme1.xml><?xml version="1.0" encoding="utf-8"?>
<a:theme xmlns:a="http://schemas.openxmlformats.org/drawingml/2006/main" name="customer_solutions_16by9">
  <a:themeElements>
    <a:clrScheme name="Customer_solutions_colortheme">
      <a:dk1>
        <a:sysClr val="windowText" lastClr="000000"/>
      </a:dk1>
      <a:lt1>
        <a:sysClr val="window" lastClr="FFFFFF"/>
      </a:lt1>
      <a:dk2>
        <a:srgbClr val="000000"/>
      </a:dk2>
      <a:lt2>
        <a:srgbClr val="FFFFFF"/>
      </a:lt2>
      <a:accent1>
        <a:srgbClr val="005A8B"/>
      </a:accent1>
      <a:accent2>
        <a:srgbClr val="0089C4"/>
      </a:accent2>
      <a:accent3>
        <a:srgbClr val="72B5CC"/>
      </a:accent3>
      <a:accent4>
        <a:srgbClr val="1E9D8B"/>
      </a:accent4>
      <a:accent5>
        <a:srgbClr val="156570"/>
      </a:accent5>
      <a:accent6>
        <a:srgbClr val="B6BF00"/>
      </a:accent6>
      <a:hlink>
        <a:srgbClr val="0089C4"/>
      </a:hlink>
      <a:folHlink>
        <a:srgbClr val="631D76"/>
      </a:folHlink>
    </a:clrScheme>
    <a:fontScheme name="PhilipsTheme_fonts_2.1">
      <a:majorFont>
        <a:latin typeface="Calibri"/>
        <a:ea typeface=""/>
        <a:cs typeface=""/>
      </a:majorFont>
      <a:minorFont>
        <a:latin typeface="Calibr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square" lIns="0" tIns="0" rIns="0" bIns="0" spcCol="385658" rtlCol="0">
        <a:noAutofit/>
      </a:bodyPr>
      <a:lstStyle>
        <a:defPPr>
          <a:defRPr smtClean="0">
            <a:solidFill>
              <a:schemeClr val="bg1"/>
            </a:solidFill>
            <a:latin typeface="Calibri Light" panose="020F0302020204030204" charset="0"/>
            <a:ea typeface="Calibri Light" panose="020F0302020204030204" charset="0"/>
            <a:cs typeface="Calibri Light" panose="020F030202020403020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800</TotalTime>
  <Words>3746</Words>
  <Application>Microsoft Office PowerPoint</Application>
  <PresentationFormat>On-screen Show (16:9)</PresentationFormat>
  <Paragraphs>243</Paragraphs>
  <Slides>40</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Microsoft YaHei UI Light</vt:lpstr>
      <vt:lpstr>Arial</vt:lpstr>
      <vt:lpstr>Calibri</vt:lpstr>
      <vt:lpstr>Calibri Light</vt:lpstr>
      <vt:lpstr>Corbel Light</vt:lpstr>
      <vt:lpstr>Times New Roman</vt:lpstr>
      <vt:lpstr>customer_solutions_16by9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Philips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Kraaijenhagen</dc:creator>
  <cp:lastModifiedBy>Zhang, Zhizhen</cp:lastModifiedBy>
  <cp:revision>926</cp:revision>
  <dcterms:created xsi:type="dcterms:W3CDTF">2018-05-31T12:58:00Z</dcterms:created>
  <dcterms:modified xsi:type="dcterms:W3CDTF">2020-08-14T03:19:41Z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0x010100D76D9A8A70CB8944BCB95DDBCB178C90</vt:lpwstr>
  </property>
  <property fmtid="{D5CDD505-2E9C-101B-9397-08002B2CF9AE}" pid="3" name="KSOProductBuildVer">
    <vt:lpwstr>2052-11.1.0.9739</vt:lpwstr>
  </property>
</Properties>
</file>